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3" r:id="rId1"/>
    <p:sldMasterId id="2147483873" r:id="rId2"/>
    <p:sldMasterId id="2147483918" r:id="rId3"/>
    <p:sldMasterId id="2147483952" r:id="rId4"/>
    <p:sldMasterId id="2147483964" r:id="rId5"/>
  </p:sldMasterIdLst>
  <p:notesMasterIdLst>
    <p:notesMasterId r:id="rId36"/>
  </p:notesMasterIdLst>
  <p:handoutMasterIdLst>
    <p:handoutMasterId r:id="rId37"/>
  </p:handoutMasterIdLst>
  <p:sldIdLst>
    <p:sldId id="256" r:id="rId6"/>
    <p:sldId id="257" r:id="rId7"/>
    <p:sldId id="258" r:id="rId8"/>
    <p:sldId id="259" r:id="rId9"/>
    <p:sldId id="306" r:id="rId10"/>
    <p:sldId id="321" r:id="rId11"/>
    <p:sldId id="322" r:id="rId12"/>
    <p:sldId id="323" r:id="rId13"/>
    <p:sldId id="324" r:id="rId14"/>
    <p:sldId id="330" r:id="rId15"/>
    <p:sldId id="331" r:id="rId16"/>
    <p:sldId id="332" r:id="rId17"/>
    <p:sldId id="333" r:id="rId18"/>
    <p:sldId id="334" r:id="rId19"/>
    <p:sldId id="335" r:id="rId20"/>
    <p:sldId id="336" r:id="rId21"/>
    <p:sldId id="305" r:id="rId22"/>
    <p:sldId id="265" r:id="rId23"/>
    <p:sldId id="304" r:id="rId24"/>
    <p:sldId id="266" r:id="rId25"/>
    <p:sldId id="338" r:id="rId26"/>
    <p:sldId id="261" r:id="rId27"/>
    <p:sldId id="325" r:id="rId28"/>
    <p:sldId id="326" r:id="rId29"/>
    <p:sldId id="327" r:id="rId30"/>
    <p:sldId id="328" r:id="rId31"/>
    <p:sldId id="329" r:id="rId32"/>
    <p:sldId id="262" r:id="rId33"/>
    <p:sldId id="263" r:id="rId34"/>
    <p:sldId id="264" r:id="rId35"/>
  </p:sldIdLst>
  <p:sldSz cx="9906000" cy="6858000" type="A4"/>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9" autoAdjust="0"/>
    <p:restoredTop sz="95006" autoAdjust="0"/>
  </p:normalViewPr>
  <p:slideViewPr>
    <p:cSldViewPr snapToGrid="0" snapToObjects="1">
      <p:cViewPr>
        <p:scale>
          <a:sx n="82" d="100"/>
          <a:sy n="82" d="100"/>
        </p:scale>
        <p:origin x="1218" y="-636"/>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93B50889-E577-47B4-ACED-C4BACC01170D}" type="datetimeFigureOut">
              <a:rPr lang="en-US" smtClean="0"/>
              <a:t>2/14/2017</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BB52C090-D25B-4DAA-BEB6-A02BB61A5397}" type="slidenum">
              <a:rPr lang="en-US" smtClean="0"/>
              <a:t>‹#›</a:t>
            </a:fld>
            <a:endParaRPr lang="en-US"/>
          </a:p>
        </p:txBody>
      </p:sp>
    </p:spTree>
    <p:extLst>
      <p:ext uri="{BB962C8B-B14F-4D97-AF65-F5344CB8AC3E}">
        <p14:creationId xmlns:p14="http://schemas.microsoft.com/office/powerpoint/2010/main" val="1735989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8BB321ED-B2C9-0D48-956F-A92D3C19091A}" type="datetimeFigureOut">
              <a:rPr lang="en-US" smtClean="0"/>
              <a:t>2/14/2017</a:t>
            </a:fld>
            <a:endParaRPr lang="en-US"/>
          </a:p>
        </p:txBody>
      </p:sp>
      <p:sp>
        <p:nvSpPr>
          <p:cNvPr id="4" name="Slide Image Placeholder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FD05A919-F8AD-A64A-BEA2-B66A6D0F2D45}" type="slidenum">
              <a:rPr lang="en-US" smtClean="0"/>
              <a:t>‹#›</a:t>
            </a:fld>
            <a:endParaRPr lang="en-US"/>
          </a:p>
        </p:txBody>
      </p:sp>
    </p:spTree>
    <p:extLst>
      <p:ext uri="{BB962C8B-B14F-4D97-AF65-F5344CB8AC3E}">
        <p14:creationId xmlns:p14="http://schemas.microsoft.com/office/powerpoint/2010/main" val="153371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782611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Visualizations will be rendered HTML5 </a:t>
            </a:r>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6951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pPr marL="729174" indent="-729174">
              <a:lnSpc>
                <a:spcPct val="120000"/>
              </a:lnSpc>
              <a:buFont typeface="+mj-lt"/>
              <a:buAutoNum type="arabicPeriod"/>
            </a:pPr>
            <a:r>
              <a:rPr lang="en-US" dirty="0"/>
              <a:t>Integrate</a:t>
            </a:r>
          </a:p>
          <a:p>
            <a:pPr marL="1177898" lvl="1" indent="-729174">
              <a:lnSpc>
                <a:spcPct val="120000"/>
              </a:lnSpc>
              <a:buFont typeface="+mj-lt"/>
              <a:buAutoNum type="arabicPeriod"/>
            </a:pPr>
            <a:r>
              <a:rPr lang="en-US" dirty="0"/>
              <a:t>Not only BMS data but BI / Customer data as well for KPI’s.</a:t>
            </a:r>
          </a:p>
          <a:p>
            <a:pPr marL="1626620" lvl="2" indent="-729174">
              <a:lnSpc>
                <a:spcPct val="120000"/>
              </a:lnSpc>
              <a:buFont typeface="+mj-lt"/>
              <a:buAutoNum type="arabicPeriod"/>
            </a:pPr>
            <a:r>
              <a:rPr lang="en-US" dirty="0"/>
              <a:t>IE (Occupied #/</a:t>
            </a:r>
            <a:r>
              <a:rPr lang="en-US" dirty="0" err="1"/>
              <a:t>KwH</a:t>
            </a:r>
            <a:r>
              <a:rPr lang="en-US" dirty="0"/>
              <a:t> ) x (Occupied #/Gross Sales) </a:t>
            </a:r>
          </a:p>
          <a:p>
            <a:pPr marL="729174" indent="-729174">
              <a:lnSpc>
                <a:spcPct val="120000"/>
              </a:lnSpc>
              <a:buFont typeface="+mj-lt"/>
              <a:buAutoNum type="arabicPeriod"/>
            </a:pPr>
            <a:r>
              <a:rPr lang="en-US" dirty="0"/>
              <a:t>Trend</a:t>
            </a:r>
          </a:p>
          <a:p>
            <a:pPr marL="1177898" lvl="1" indent="-729174">
              <a:lnSpc>
                <a:spcPct val="120000"/>
              </a:lnSpc>
              <a:buFont typeface="+mj-lt"/>
              <a:buAutoNum type="arabicPeriod"/>
            </a:pPr>
            <a:r>
              <a:rPr lang="en-US" dirty="0"/>
              <a:t>Filter with signal &amp; calculus analysis </a:t>
            </a:r>
          </a:p>
          <a:p>
            <a:pPr marL="729174" indent="-729174">
              <a:lnSpc>
                <a:spcPct val="120000"/>
              </a:lnSpc>
              <a:buFont typeface="+mj-lt"/>
              <a:buAutoNum type="arabicPeriod"/>
            </a:pPr>
            <a:r>
              <a:rPr lang="en-US" dirty="0"/>
              <a:t>Analyze</a:t>
            </a:r>
          </a:p>
          <a:p>
            <a:pPr marL="1177898" lvl="1" indent="-729174">
              <a:lnSpc>
                <a:spcPct val="120000"/>
              </a:lnSpc>
              <a:buFont typeface="+mj-lt"/>
              <a:buAutoNum type="arabicPeriod"/>
            </a:pPr>
            <a:r>
              <a:rPr lang="en-US" dirty="0"/>
              <a:t>Pattern Analytics</a:t>
            </a:r>
          </a:p>
          <a:p>
            <a:pPr marL="729174" indent="-729174">
              <a:lnSpc>
                <a:spcPct val="120000"/>
              </a:lnSpc>
              <a:buFont typeface="+mj-lt"/>
              <a:buAutoNum type="arabicPeriod"/>
            </a:pPr>
            <a:r>
              <a:rPr lang="en-US" dirty="0"/>
              <a:t>Optimize</a:t>
            </a:r>
          </a:p>
          <a:p>
            <a:pPr marL="1177898" lvl="1" indent="-729174">
              <a:lnSpc>
                <a:spcPct val="120000"/>
              </a:lnSpc>
              <a:buFont typeface="+mj-lt"/>
              <a:buAutoNum type="arabicPeriod"/>
            </a:pPr>
            <a:r>
              <a:rPr lang="en-US" dirty="0"/>
              <a:t>Analysis to Real-time control engine loop</a:t>
            </a:r>
          </a:p>
          <a:p>
            <a:pPr marL="729174" indent="-729174">
              <a:lnSpc>
                <a:spcPct val="120000"/>
              </a:lnSpc>
              <a:buFont typeface="+mj-lt"/>
              <a:buAutoNum type="arabicPeriod"/>
            </a:pPr>
            <a:r>
              <a:rPr lang="en-US" dirty="0"/>
              <a:t>Visualize</a:t>
            </a:r>
          </a:p>
          <a:p>
            <a:pPr marL="1177898" lvl="1" indent="-729174">
              <a:lnSpc>
                <a:spcPct val="120000"/>
              </a:lnSpc>
              <a:buFont typeface="+mj-lt"/>
              <a:buAutoNum type="arabicPeriod"/>
            </a:pPr>
            <a:r>
              <a:rPr lang="en-US" sz="1100" dirty="0"/>
              <a:t>Customize for customers needs within embedded dashboard</a:t>
            </a:r>
          </a:p>
          <a:p>
            <a:endParaRPr lang="en-US" dirty="0"/>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10640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pPr marL="729174" indent="-729174">
              <a:lnSpc>
                <a:spcPct val="120000"/>
              </a:lnSpc>
              <a:buFont typeface="+mj-lt"/>
              <a:buAutoNum type="arabicPeriod"/>
            </a:pPr>
            <a:r>
              <a:rPr lang="en-US" dirty="0"/>
              <a:t>Reliability/Redundancy  | This is already in IT World. It is called Content Delivery Network | </a:t>
            </a:r>
          </a:p>
          <a:p>
            <a:pPr marL="729174" indent="-729174">
              <a:lnSpc>
                <a:spcPct val="120000"/>
              </a:lnSpc>
              <a:buFont typeface="+mj-lt"/>
              <a:buAutoNum type="arabicPeriod"/>
            </a:pPr>
            <a:r>
              <a:rPr lang="en-US" dirty="0"/>
              <a:t>Low Latency</a:t>
            </a:r>
          </a:p>
          <a:p>
            <a:pPr marL="729174" indent="-729174">
              <a:lnSpc>
                <a:spcPct val="120000"/>
              </a:lnSpc>
              <a:buFont typeface="+mj-lt"/>
              <a:buAutoNum type="arabicPeriod"/>
            </a:pPr>
            <a:r>
              <a:rPr lang="en-US" dirty="0"/>
              <a:t>Machine Learning Readiness  | Tagged Normalized data by Project Haystack</a:t>
            </a:r>
          </a:p>
          <a:p>
            <a:pPr marL="729174" indent="-729174">
              <a:lnSpc>
                <a:spcPct val="120000"/>
              </a:lnSpc>
              <a:buFont typeface="+mj-lt"/>
              <a:buAutoNum type="arabicPeriod"/>
            </a:pPr>
            <a:r>
              <a:rPr lang="en-US" dirty="0"/>
              <a:t>CPU cycle reduction on edge</a:t>
            </a:r>
          </a:p>
          <a:p>
            <a:r>
              <a:rPr lang="en-US" dirty="0"/>
              <a:t>5.                 Visualization on edge is consistent with Enterprise. Automated with tagging.  | Tickets look same whether printed at home or at the gate</a:t>
            </a:r>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0329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pPr marL="729174" indent="-729174">
              <a:lnSpc>
                <a:spcPct val="120000"/>
              </a:lnSpc>
              <a:buFont typeface="+mj-lt"/>
              <a:buAutoNum type="arabicPeriod"/>
            </a:pPr>
            <a:r>
              <a:rPr lang="en-US" dirty="0"/>
              <a:t>Data</a:t>
            </a:r>
          </a:p>
          <a:p>
            <a:pPr marL="1177898" lvl="1" indent="-729174">
              <a:lnSpc>
                <a:spcPct val="120000"/>
              </a:lnSpc>
              <a:buFont typeface="+mj-lt"/>
              <a:buAutoNum type="alphaUcPeriod"/>
            </a:pPr>
            <a:r>
              <a:rPr lang="en-US" dirty="0"/>
              <a:t>Normalized (By Haystack) | Verified (Signal processing on edge) | Optimized (Rollups)</a:t>
            </a:r>
          </a:p>
          <a:p>
            <a:pPr marL="729174" indent="-729174">
              <a:lnSpc>
                <a:spcPct val="120000"/>
              </a:lnSpc>
              <a:buFont typeface="+mj-lt"/>
              <a:buAutoNum type="arabicPeriod"/>
            </a:pPr>
            <a:r>
              <a:rPr lang="en-US" dirty="0"/>
              <a:t>Analyze</a:t>
            </a:r>
          </a:p>
          <a:p>
            <a:pPr marL="1177898" lvl="1" indent="-729174">
              <a:lnSpc>
                <a:spcPct val="120000"/>
              </a:lnSpc>
              <a:buFont typeface="Arial" panose="020B0604020202020204" pitchFamily="34" charset="0"/>
              <a:buChar char="•"/>
            </a:pPr>
            <a:r>
              <a:rPr lang="en-US" dirty="0"/>
              <a:t>Pattern | Signal | Prediction</a:t>
            </a:r>
          </a:p>
          <a:p>
            <a:pPr marL="729174" indent="-729174">
              <a:lnSpc>
                <a:spcPct val="120000"/>
              </a:lnSpc>
              <a:buFont typeface="+mj-lt"/>
              <a:buAutoNum type="arabicPeriod"/>
            </a:pPr>
            <a:r>
              <a:rPr lang="en-US" dirty="0"/>
              <a:t>Machine Learning</a:t>
            </a:r>
          </a:p>
          <a:p>
            <a:pPr marL="1177898" lvl="1" indent="-729174">
              <a:lnSpc>
                <a:spcPct val="120000"/>
              </a:lnSpc>
              <a:buFont typeface="Arial" panose="020B0604020202020204" pitchFamily="34" charset="0"/>
              <a:buChar char="•"/>
            </a:pPr>
            <a:r>
              <a:rPr lang="en-US" dirty="0"/>
              <a:t>Machine | Deep | Reinforcement</a:t>
            </a:r>
          </a:p>
          <a:p>
            <a:endParaRPr lang="en-US" dirty="0"/>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203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692150"/>
            <a:ext cx="5003800"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71B586-53AB-3149-9068-32EE6758ECE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663901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966" y="5446651"/>
            <a:ext cx="3640320" cy="1007177"/>
          </a:xfrm>
          <a:prstGeom prst="rect">
            <a:avLst/>
          </a:prstGeom>
        </p:spPr>
      </p:pic>
      <p:sp>
        <p:nvSpPr>
          <p:cNvPr id="16" name="Title 1"/>
          <p:cNvSpPr>
            <a:spLocks noGrp="1"/>
          </p:cNvSpPr>
          <p:nvPr>
            <p:ph type="ctrTitle"/>
          </p:nvPr>
        </p:nvSpPr>
        <p:spPr>
          <a:xfrm>
            <a:off x="681038" y="1779670"/>
            <a:ext cx="7711158" cy="1430024"/>
          </a:xfrm>
        </p:spPr>
        <p:txBody>
          <a:bodyPr anchor="t" anchorCtr="0">
            <a:normAutofit/>
          </a:bodyPr>
          <a:lstStyle>
            <a:lvl1pPr algn="l">
              <a:defRPr sz="5000" baseline="0">
                <a:latin typeface="Montserrat Light" charset="0"/>
              </a:defRPr>
            </a:lvl1pPr>
          </a:lstStyle>
          <a:p>
            <a:r>
              <a:rPr lang="en-US" dirty="0"/>
              <a:t>Click to edit Master title style</a:t>
            </a:r>
          </a:p>
        </p:txBody>
      </p:sp>
      <p:sp>
        <p:nvSpPr>
          <p:cNvPr id="17" name="Subtitle 2"/>
          <p:cNvSpPr>
            <a:spLocks noGrp="1"/>
          </p:cNvSpPr>
          <p:nvPr>
            <p:ph type="subTitle" idx="1"/>
          </p:nvPr>
        </p:nvSpPr>
        <p:spPr>
          <a:xfrm>
            <a:off x="681037" y="3301770"/>
            <a:ext cx="6769391" cy="1233982"/>
          </a:xfrm>
        </p:spPr>
        <p:txBody>
          <a:bodyPr/>
          <a:lstStyle>
            <a:lvl1pPr marL="0" indent="0" algn="l">
              <a:buNone/>
              <a:defRPr sz="2400" baseline="0">
                <a:solidFill>
                  <a:schemeClr val="tx1"/>
                </a:solidFill>
                <a:latin typeface="Montserra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966" y="235785"/>
            <a:ext cx="4058332" cy="1254034"/>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86972" y="3974291"/>
            <a:ext cx="4549851" cy="2956800"/>
          </a:xfrm>
          <a:prstGeom prst="rect">
            <a:avLst/>
          </a:prstGeom>
        </p:spPr>
      </p:pic>
    </p:spTree>
    <p:extLst>
      <p:ext uri="{BB962C8B-B14F-4D97-AF65-F5344CB8AC3E}">
        <p14:creationId xmlns:p14="http://schemas.microsoft.com/office/powerpoint/2010/main" val="85658379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4251" y="1130585"/>
            <a:ext cx="858176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979463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5992093"/>
            <a:ext cx="9906000" cy="202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147"/>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66890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ntent Page - Vertical Photo">
    <p:spTree>
      <p:nvGrpSpPr>
        <p:cNvPr id="1" name=""/>
        <p:cNvGrpSpPr/>
        <p:nvPr/>
      </p:nvGrpSpPr>
      <p:grpSpPr>
        <a:xfrm>
          <a:off x="0" y="0"/>
          <a:ext cx="0" cy="0"/>
          <a:chOff x="0" y="0"/>
          <a:chExt cx="0" cy="0"/>
        </a:xfrm>
      </p:grpSpPr>
      <p:pic>
        <p:nvPicPr>
          <p:cNvPr id="9" name="Picture 37"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dirty="0"/>
          </a:p>
        </p:txBody>
      </p:sp>
      <p:grpSp>
        <p:nvGrpSpPr>
          <p:cNvPr id="12" name="Group 23"/>
          <p:cNvGrpSpPr>
            <a:grpSpLocks/>
          </p:cNvGrpSpPr>
          <p:nvPr userDrawn="1"/>
        </p:nvGrpSpPr>
        <p:grpSpPr bwMode="auto">
          <a:xfrm>
            <a:off x="-247852" y="372343"/>
            <a:ext cx="1073353" cy="639691"/>
            <a:chOff x="-228600" y="371764"/>
            <a:chExt cx="990600" cy="640080"/>
          </a:xfrm>
        </p:grpSpPr>
        <p:cxnSp>
          <p:nvCxnSpPr>
            <p:cNvPr id="13" name="Straight Connector 2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Oval 2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p>
          </p:txBody>
        </p:sp>
      </p:grpSp>
      <p:pic>
        <p:nvPicPr>
          <p:cNvPr id="15"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0603" y="5956375"/>
            <a:ext cx="1221052" cy="6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icture Placeholder 23"/>
          <p:cNvSpPr>
            <a:spLocks noGrp="1"/>
          </p:cNvSpPr>
          <p:nvPr>
            <p:ph type="pic" sz="quarter" idx="16"/>
          </p:nvPr>
        </p:nvSpPr>
        <p:spPr>
          <a:xfrm>
            <a:off x="806079" y="1779500"/>
            <a:ext cx="3394262" cy="40879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dirty="0"/>
              <a:t>Click to edit Master text styles</a:t>
            </a:r>
          </a:p>
        </p:txBody>
      </p:sp>
      <p:sp>
        <p:nvSpPr>
          <p:cNvPr id="26" name="Text Placeholder 21"/>
          <p:cNvSpPr>
            <a:spLocks noGrp="1"/>
          </p:cNvSpPr>
          <p:nvPr>
            <p:ph type="body" sz="quarter" idx="17"/>
          </p:nvPr>
        </p:nvSpPr>
        <p:spPr>
          <a:xfrm>
            <a:off x="5943604" y="6321020"/>
            <a:ext cx="3476812" cy="313765"/>
          </a:xfrm>
          <a:prstGeom prst="rect">
            <a:avLst/>
          </a:prstGeom>
        </p:spPr>
        <p:txBody>
          <a:bodyPr/>
          <a:lstStyle>
            <a:lvl1pPr algn="r">
              <a:buNone/>
              <a:defRPr sz="1402" b="1" i="0" baseline="0"/>
            </a:lvl1pPr>
          </a:lstStyle>
          <a:p>
            <a:pPr lvl="0"/>
            <a:r>
              <a:rPr lang="en-US" dirty="0"/>
              <a:t>Click to edit Master text styles</a:t>
            </a:r>
          </a:p>
        </p:txBody>
      </p:sp>
      <p:sp>
        <p:nvSpPr>
          <p:cNvPr id="23" name="Subtitle 2"/>
          <p:cNvSpPr>
            <a:spLocks noGrp="1"/>
          </p:cNvSpPr>
          <p:nvPr>
            <p:ph type="subTitle" idx="1"/>
          </p:nvPr>
        </p:nvSpPr>
        <p:spPr>
          <a:xfrm>
            <a:off x="787756"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dirty="0"/>
              <a:t>Click to edit Master subtitle style</a:t>
            </a:r>
          </a:p>
        </p:txBody>
      </p:sp>
      <p:sp>
        <p:nvSpPr>
          <p:cNvPr id="27" name="Title 7"/>
          <p:cNvSpPr>
            <a:spLocks noGrp="1"/>
          </p:cNvSpPr>
          <p:nvPr>
            <p:ph type="title"/>
          </p:nvPr>
        </p:nvSpPr>
        <p:spPr>
          <a:xfrm>
            <a:off x="787754" y="163036"/>
            <a:ext cx="7384698" cy="853979"/>
          </a:xfrm>
          <a:prstGeom prst="rect">
            <a:avLst/>
          </a:prstGeom>
        </p:spPr>
        <p:txBody>
          <a:bodyPr anchor="b"/>
          <a:lstStyle>
            <a:lvl1pPr algn="l">
              <a:defRPr b="1" baseline="0"/>
            </a:lvl1pPr>
          </a:lstStyle>
          <a:p>
            <a:r>
              <a:rPr lang="en-US" dirty="0"/>
              <a:t>Click to edit Master title style</a:t>
            </a:r>
          </a:p>
        </p:txBody>
      </p:sp>
      <p:sp>
        <p:nvSpPr>
          <p:cNvPr id="34" name="Text Placeholder 21"/>
          <p:cNvSpPr>
            <a:spLocks noGrp="1"/>
          </p:cNvSpPr>
          <p:nvPr>
            <p:ph type="body" sz="quarter" idx="18"/>
          </p:nvPr>
        </p:nvSpPr>
        <p:spPr>
          <a:xfrm>
            <a:off x="4457700" y="1972238"/>
            <a:ext cx="4457700" cy="3895165"/>
          </a:xfrm>
          <a:prstGeom prst="rect">
            <a:avLst/>
          </a:prstGeom>
        </p:spPr>
        <p:txBody>
          <a:bodyPr/>
          <a:lstStyle>
            <a:lvl1pPr marL="464126" indent="-197617">
              <a:defRPr sz="2358" baseline="0"/>
            </a:lvl1pPr>
            <a:lvl2pPr marL="719758" indent="-197617">
              <a:defRPr sz="2039" baseline="0"/>
            </a:lvl2pPr>
          </a:lstStyle>
          <a:p>
            <a:pPr lvl="0"/>
            <a:r>
              <a:rPr lang="en-US" dirty="0"/>
              <a:t>Click to edit Master text styles</a:t>
            </a:r>
          </a:p>
          <a:p>
            <a:pPr lvl="1"/>
            <a:r>
              <a:rPr lang="en-US" dirty="0"/>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358" b="1" baseline="0"/>
            </a:lvl1pPr>
          </a:lstStyle>
          <a:p>
            <a:pPr lvl="0"/>
            <a:r>
              <a:rPr lang="en-US" dirty="0"/>
              <a:t>Click to edit Master text styles</a:t>
            </a:r>
          </a:p>
        </p:txBody>
      </p:sp>
    </p:spTree>
    <p:extLst>
      <p:ext uri="{BB962C8B-B14F-4D97-AF65-F5344CB8AC3E}">
        <p14:creationId xmlns:p14="http://schemas.microsoft.com/office/powerpoint/2010/main" val="983034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Content Page - Vertical Photo">
    <p:spTree>
      <p:nvGrpSpPr>
        <p:cNvPr id="1" name=""/>
        <p:cNvGrpSpPr/>
        <p:nvPr/>
      </p:nvGrpSpPr>
      <p:grpSpPr>
        <a:xfrm>
          <a:off x="0" y="0"/>
          <a:ext cx="0" cy="0"/>
          <a:chOff x="0" y="0"/>
          <a:chExt cx="0" cy="0"/>
        </a:xfrm>
      </p:grpSpPr>
      <p:pic>
        <p:nvPicPr>
          <p:cNvPr id="9" name="Picture 37"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dirty="0"/>
          </a:p>
        </p:txBody>
      </p:sp>
      <p:grpSp>
        <p:nvGrpSpPr>
          <p:cNvPr id="12" name="Group 23"/>
          <p:cNvGrpSpPr>
            <a:grpSpLocks/>
          </p:cNvGrpSpPr>
          <p:nvPr userDrawn="1"/>
        </p:nvGrpSpPr>
        <p:grpSpPr bwMode="auto">
          <a:xfrm>
            <a:off x="-247852" y="372343"/>
            <a:ext cx="1073353" cy="639691"/>
            <a:chOff x="-228600" y="371764"/>
            <a:chExt cx="990600" cy="640080"/>
          </a:xfrm>
        </p:grpSpPr>
        <p:cxnSp>
          <p:nvCxnSpPr>
            <p:cNvPr id="13" name="Straight Connector 2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Oval 2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p>
          </p:txBody>
        </p:sp>
      </p:grpSp>
      <p:pic>
        <p:nvPicPr>
          <p:cNvPr id="15"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5480" y="6068941"/>
            <a:ext cx="1221052" cy="6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icture Placeholder 23"/>
          <p:cNvSpPr>
            <a:spLocks noGrp="1"/>
          </p:cNvSpPr>
          <p:nvPr>
            <p:ph type="pic" sz="quarter" idx="16"/>
          </p:nvPr>
        </p:nvSpPr>
        <p:spPr>
          <a:xfrm>
            <a:off x="806079" y="1779500"/>
            <a:ext cx="3394262" cy="40879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dirty="0"/>
              <a:t>Click to edit Master text styles</a:t>
            </a:r>
          </a:p>
        </p:txBody>
      </p:sp>
      <p:sp>
        <p:nvSpPr>
          <p:cNvPr id="26" name="Text Placeholder 21"/>
          <p:cNvSpPr>
            <a:spLocks noGrp="1"/>
          </p:cNvSpPr>
          <p:nvPr>
            <p:ph type="body" sz="quarter" idx="17"/>
          </p:nvPr>
        </p:nvSpPr>
        <p:spPr>
          <a:xfrm>
            <a:off x="5943604" y="6321020"/>
            <a:ext cx="3476812" cy="313765"/>
          </a:xfrm>
          <a:prstGeom prst="rect">
            <a:avLst/>
          </a:prstGeom>
        </p:spPr>
        <p:txBody>
          <a:bodyPr/>
          <a:lstStyle>
            <a:lvl1pPr algn="r">
              <a:buNone/>
              <a:defRPr sz="1402" b="1" i="0" baseline="0"/>
            </a:lvl1pPr>
          </a:lstStyle>
          <a:p>
            <a:pPr lvl="0"/>
            <a:r>
              <a:rPr lang="en-US" dirty="0"/>
              <a:t>Click to edit Master text styles</a:t>
            </a:r>
          </a:p>
        </p:txBody>
      </p:sp>
      <p:sp>
        <p:nvSpPr>
          <p:cNvPr id="23" name="Subtitle 2"/>
          <p:cNvSpPr>
            <a:spLocks noGrp="1"/>
          </p:cNvSpPr>
          <p:nvPr>
            <p:ph type="subTitle" idx="1"/>
          </p:nvPr>
        </p:nvSpPr>
        <p:spPr>
          <a:xfrm>
            <a:off x="787756"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dirty="0"/>
              <a:t>Click to edit Master subtitle style</a:t>
            </a:r>
          </a:p>
        </p:txBody>
      </p:sp>
      <p:sp>
        <p:nvSpPr>
          <p:cNvPr id="27" name="Title 7"/>
          <p:cNvSpPr>
            <a:spLocks noGrp="1"/>
          </p:cNvSpPr>
          <p:nvPr>
            <p:ph type="title"/>
          </p:nvPr>
        </p:nvSpPr>
        <p:spPr>
          <a:xfrm>
            <a:off x="787754" y="163036"/>
            <a:ext cx="7384698" cy="853979"/>
          </a:xfrm>
          <a:prstGeom prst="rect">
            <a:avLst/>
          </a:prstGeom>
        </p:spPr>
        <p:txBody>
          <a:bodyPr anchor="b"/>
          <a:lstStyle>
            <a:lvl1pPr algn="l">
              <a:defRPr b="1" baseline="0"/>
            </a:lvl1pPr>
          </a:lstStyle>
          <a:p>
            <a:r>
              <a:rPr lang="en-US" dirty="0"/>
              <a:t>Click to edit Master title style</a:t>
            </a:r>
          </a:p>
        </p:txBody>
      </p:sp>
      <p:sp>
        <p:nvSpPr>
          <p:cNvPr id="34" name="Text Placeholder 21"/>
          <p:cNvSpPr>
            <a:spLocks noGrp="1"/>
          </p:cNvSpPr>
          <p:nvPr>
            <p:ph type="body" sz="quarter" idx="18"/>
          </p:nvPr>
        </p:nvSpPr>
        <p:spPr>
          <a:xfrm>
            <a:off x="4457700" y="1972238"/>
            <a:ext cx="4457700" cy="3895165"/>
          </a:xfrm>
          <a:prstGeom prst="rect">
            <a:avLst/>
          </a:prstGeom>
        </p:spPr>
        <p:txBody>
          <a:bodyPr/>
          <a:lstStyle>
            <a:lvl1pPr marL="464126" indent="-197617">
              <a:defRPr sz="2358" baseline="0"/>
            </a:lvl1pPr>
            <a:lvl2pPr marL="719758" indent="-197617">
              <a:defRPr sz="2039" baseline="0"/>
            </a:lvl2pPr>
          </a:lstStyle>
          <a:p>
            <a:pPr lvl="0"/>
            <a:r>
              <a:rPr lang="en-US" dirty="0"/>
              <a:t>Click to edit Master text styles</a:t>
            </a:r>
          </a:p>
          <a:p>
            <a:pPr lvl="1"/>
            <a:r>
              <a:rPr lang="en-US" dirty="0"/>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358" b="1" baseline="0"/>
            </a:lvl1pPr>
          </a:lstStyle>
          <a:p>
            <a:pPr lvl="0"/>
            <a:r>
              <a:rPr lang="en-US" dirty="0"/>
              <a:t>Click to edit Master text styles</a:t>
            </a:r>
          </a:p>
        </p:txBody>
      </p:sp>
    </p:spTree>
    <p:extLst>
      <p:ext uri="{BB962C8B-B14F-4D97-AF65-F5344CB8AC3E}">
        <p14:creationId xmlns:p14="http://schemas.microsoft.com/office/powerpoint/2010/main" val="3218205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 Page - Horizontal Photo">
    <p:spTree>
      <p:nvGrpSpPr>
        <p:cNvPr id="1" name=""/>
        <p:cNvGrpSpPr/>
        <p:nvPr/>
      </p:nvGrpSpPr>
      <p:grpSpPr>
        <a:xfrm>
          <a:off x="0" y="0"/>
          <a:ext cx="0" cy="0"/>
          <a:chOff x="0" y="0"/>
          <a:chExt cx="0" cy="0"/>
        </a:xfrm>
      </p:grpSpPr>
      <p:pic>
        <p:nvPicPr>
          <p:cNvPr id="8" name="Picture 6"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userDrawn="1"/>
        </p:nvSpPr>
        <p:spPr>
          <a:xfrm>
            <a:off x="9448739"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3233" tIns="46616" rIns="93233" bIns="46616" anchor="ctr"/>
          <a:lstStyle/>
          <a:p>
            <a:pPr algn="ctr" eaLnBrk="1" fontAlgn="auto" hangingPunct="1">
              <a:spcBef>
                <a:spcPts val="0"/>
              </a:spcBef>
              <a:spcAft>
                <a:spcPts val="0"/>
              </a:spcAft>
              <a:defRPr/>
            </a:pPr>
            <a:endParaRPr lang="en-US" sz="1147" dirty="0"/>
          </a:p>
        </p:txBody>
      </p:sp>
      <p:grpSp>
        <p:nvGrpSpPr>
          <p:cNvPr id="11" name="Group 23"/>
          <p:cNvGrpSpPr>
            <a:grpSpLocks/>
          </p:cNvGrpSpPr>
          <p:nvPr userDrawn="1"/>
        </p:nvGrpSpPr>
        <p:grpSpPr bwMode="auto">
          <a:xfrm>
            <a:off x="-247852" y="371259"/>
            <a:ext cx="1073353" cy="639690"/>
            <a:chOff x="-228600" y="371764"/>
            <a:chExt cx="990600" cy="640080"/>
          </a:xfrm>
        </p:grpSpPr>
        <p:cxnSp>
          <p:nvCxnSpPr>
            <p:cNvPr id="12" name="Straight Connector 11"/>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p>
          </p:txBody>
        </p:sp>
      </p:grpSp>
      <p:pic>
        <p:nvPicPr>
          <p:cNvPr id="14" name="Picture 12" descr="exp_Logo_rgb (2).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956" y="6073272"/>
            <a:ext cx="1187668" cy="7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66587" y="6153367"/>
            <a:ext cx="72231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3"/>
          <p:cNvSpPr txBox="1">
            <a:spLocks/>
          </p:cNvSpPr>
          <p:nvPr userDrawn="1"/>
        </p:nvSpPr>
        <p:spPr>
          <a:xfrm>
            <a:off x="3797705" y="6314644"/>
            <a:ext cx="2310591" cy="365847"/>
          </a:xfrm>
          <a:prstGeom prst="rect">
            <a:avLst/>
          </a:prstGeom>
        </p:spPr>
        <p:txBody>
          <a:bodyPr lIns="93233" tIns="46616" rIns="93233" bIns="46616" anchor="ctr"/>
          <a:lstStyle>
            <a:lvl1pPr eaLnBrk="0" hangingPunct="0">
              <a:defRPr sz="4200" b="1">
                <a:solidFill>
                  <a:schemeClr val="tx1"/>
                </a:solidFill>
                <a:latin typeface="Arial Narrow" panose="020B0606020202030204" pitchFamily="34" charset="0"/>
                <a:ea typeface="MS PGothic" panose="020B0600070205080204" pitchFamily="34" charset="-128"/>
              </a:defRPr>
            </a:lvl1pPr>
            <a:lvl2pPr marL="742950" indent="-285750" eaLnBrk="0" hangingPunct="0">
              <a:defRPr sz="4200" b="1">
                <a:solidFill>
                  <a:schemeClr val="tx1"/>
                </a:solidFill>
                <a:latin typeface="Arial Narrow" panose="020B0606020202030204" pitchFamily="34" charset="0"/>
                <a:ea typeface="MS PGothic" panose="020B0600070205080204" pitchFamily="34" charset="-128"/>
              </a:defRPr>
            </a:lvl2pPr>
            <a:lvl3pPr marL="1143000" indent="-228600" eaLnBrk="0" hangingPunct="0">
              <a:defRPr sz="4200" b="1">
                <a:solidFill>
                  <a:schemeClr val="tx1"/>
                </a:solidFill>
                <a:latin typeface="Arial Narrow" panose="020B0606020202030204" pitchFamily="34" charset="0"/>
                <a:ea typeface="MS PGothic" panose="020B0600070205080204" pitchFamily="34" charset="-128"/>
              </a:defRPr>
            </a:lvl3pPr>
            <a:lvl4pPr marL="1600200" indent="-228600" eaLnBrk="0" hangingPunct="0">
              <a:defRPr sz="4200" b="1">
                <a:solidFill>
                  <a:schemeClr val="tx1"/>
                </a:solidFill>
                <a:latin typeface="Arial Narrow" panose="020B0606020202030204" pitchFamily="34" charset="0"/>
                <a:ea typeface="MS PGothic" panose="020B0600070205080204" pitchFamily="34" charset="-128"/>
              </a:defRPr>
            </a:lvl4pPr>
            <a:lvl5pPr marL="2057400" indent="-228600" eaLnBrk="0" hangingPunct="0">
              <a:defRPr sz="42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9pPr>
          </a:lstStyle>
          <a:p>
            <a:pPr algn="ctr" eaLnBrk="1" hangingPunct="1">
              <a:defRPr/>
            </a:pPr>
            <a:fld id="{2A0BF485-D1FC-4633-B9DF-0CBD07965089}" type="slidenum">
              <a:rPr lang="en-US" altLang="en-US" sz="765" smtClean="0">
                <a:solidFill>
                  <a:srgbClr val="898989"/>
                </a:solidFill>
                <a:latin typeface="Arial" panose="020B0604020202020204" pitchFamily="34" charset="0"/>
              </a:rPr>
              <a:pPr algn="ctr" eaLnBrk="1" hangingPunct="1">
                <a:defRPr/>
              </a:pPr>
              <a:t>‹#›</a:t>
            </a:fld>
            <a:endParaRPr lang="en-US" altLang="en-US" sz="765">
              <a:solidFill>
                <a:srgbClr val="898989"/>
              </a:solidFill>
              <a:latin typeface="Arial" panose="020B0604020202020204" pitchFamily="34" charset="0"/>
            </a:endParaRPr>
          </a:p>
        </p:txBody>
      </p:sp>
      <p:sp>
        <p:nvSpPr>
          <p:cNvPr id="10" name="Picture Placeholder 23"/>
          <p:cNvSpPr>
            <a:spLocks noGrp="1"/>
          </p:cNvSpPr>
          <p:nvPr>
            <p:ph type="pic" sz="quarter" idx="16"/>
          </p:nvPr>
        </p:nvSpPr>
        <p:spPr>
          <a:xfrm>
            <a:off x="806078" y="1779498"/>
            <a:ext cx="3394262" cy="21067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211" b="1">
                <a:solidFill>
                  <a:schemeClr val="bg1"/>
                </a:solidFill>
              </a:defRPr>
            </a:lvl1pPr>
          </a:lstStyle>
          <a:p>
            <a:pPr lvl="0"/>
            <a:r>
              <a:rPr lang="en-US"/>
              <a:t>Click to edit Master text styles</a:t>
            </a:r>
          </a:p>
        </p:txBody>
      </p:sp>
      <p:sp>
        <p:nvSpPr>
          <p:cNvPr id="23" name="Subtitle 2"/>
          <p:cNvSpPr>
            <a:spLocks noGrp="1"/>
          </p:cNvSpPr>
          <p:nvPr>
            <p:ph type="subTitle" idx="1"/>
          </p:nvPr>
        </p:nvSpPr>
        <p:spPr>
          <a:xfrm>
            <a:off x="787755" y="1021975"/>
            <a:ext cx="7879997" cy="381000"/>
          </a:xfrm>
          <a:prstGeom prst="rect">
            <a:avLst/>
          </a:prstGeom>
        </p:spPr>
        <p:txBody>
          <a:bodyPr/>
          <a:lstStyle>
            <a:lvl1pPr marL="0" indent="0" algn="l">
              <a:buNone/>
              <a:defRPr sz="2039" i="1" baseline="0">
                <a:solidFill>
                  <a:schemeClr val="bg1">
                    <a:lumMod val="50000"/>
                  </a:schemeClr>
                </a:solidFill>
              </a:defRPr>
            </a:lvl1pPr>
            <a:lvl2pPr marL="466198" indent="0" algn="ctr">
              <a:buNone/>
              <a:defRPr>
                <a:solidFill>
                  <a:schemeClr val="tx1">
                    <a:tint val="75000"/>
                  </a:schemeClr>
                </a:solidFill>
              </a:defRPr>
            </a:lvl2pPr>
            <a:lvl3pPr marL="932395" indent="0" algn="ctr">
              <a:buNone/>
              <a:defRPr>
                <a:solidFill>
                  <a:schemeClr val="tx1">
                    <a:tint val="75000"/>
                  </a:schemeClr>
                </a:solidFill>
              </a:defRPr>
            </a:lvl3pPr>
            <a:lvl4pPr marL="1398593" indent="0" algn="ctr">
              <a:buNone/>
              <a:defRPr>
                <a:solidFill>
                  <a:schemeClr val="tx1">
                    <a:tint val="75000"/>
                  </a:schemeClr>
                </a:solidFill>
              </a:defRPr>
            </a:lvl4pPr>
            <a:lvl5pPr marL="1864791" indent="0" algn="ctr">
              <a:buNone/>
              <a:defRPr>
                <a:solidFill>
                  <a:schemeClr val="tx1">
                    <a:tint val="75000"/>
                  </a:schemeClr>
                </a:solidFill>
              </a:defRPr>
            </a:lvl5pPr>
            <a:lvl6pPr marL="2330988" indent="0" algn="ctr">
              <a:buNone/>
              <a:defRPr>
                <a:solidFill>
                  <a:schemeClr val="tx1">
                    <a:tint val="75000"/>
                  </a:schemeClr>
                </a:solidFill>
              </a:defRPr>
            </a:lvl6pPr>
            <a:lvl7pPr marL="2797186" indent="0" algn="ctr">
              <a:buNone/>
              <a:defRPr>
                <a:solidFill>
                  <a:schemeClr val="tx1">
                    <a:tint val="75000"/>
                  </a:schemeClr>
                </a:solidFill>
              </a:defRPr>
            </a:lvl7pPr>
            <a:lvl8pPr marL="3263384" indent="0" algn="ctr">
              <a:buNone/>
              <a:defRPr>
                <a:solidFill>
                  <a:schemeClr val="tx1">
                    <a:tint val="75000"/>
                  </a:schemeClr>
                </a:solidFill>
              </a:defRPr>
            </a:lvl8pPr>
            <a:lvl9pPr marL="3729582" indent="0" algn="ctr">
              <a:buNone/>
              <a:defRPr>
                <a:solidFill>
                  <a:schemeClr val="tx1">
                    <a:tint val="75000"/>
                  </a:schemeClr>
                </a:solidFill>
              </a:defRPr>
            </a:lvl9pPr>
          </a:lstStyle>
          <a:p>
            <a:r>
              <a:rPr lang="en-US"/>
              <a:t>Click to edit Master subtitle style</a:t>
            </a:r>
            <a:endParaRPr lang="en-US" dirty="0"/>
          </a:p>
        </p:txBody>
      </p:sp>
      <p:sp>
        <p:nvSpPr>
          <p:cNvPr id="27" name="Title 7"/>
          <p:cNvSpPr>
            <a:spLocks noGrp="1"/>
          </p:cNvSpPr>
          <p:nvPr>
            <p:ph type="title"/>
          </p:nvPr>
        </p:nvSpPr>
        <p:spPr>
          <a:xfrm>
            <a:off x="787754" y="163033"/>
            <a:ext cx="7384698" cy="853978"/>
          </a:xfrm>
          <a:prstGeom prst="rect">
            <a:avLst/>
          </a:prstGeom>
        </p:spPr>
        <p:txBody>
          <a:bodyPr anchor="b"/>
          <a:lstStyle>
            <a:lvl1pPr algn="l">
              <a:defRPr b="1" baseline="0"/>
            </a:lvl1pPr>
          </a:lstStyle>
          <a:p>
            <a:r>
              <a:rPr lang="en-US"/>
              <a:t>Click to edit Master title style</a:t>
            </a:r>
            <a:endParaRPr lang="en-US" dirty="0"/>
          </a:p>
        </p:txBody>
      </p:sp>
      <p:sp>
        <p:nvSpPr>
          <p:cNvPr id="34" name="Text Placeholder 21"/>
          <p:cNvSpPr>
            <a:spLocks noGrp="1"/>
          </p:cNvSpPr>
          <p:nvPr>
            <p:ph type="body" sz="quarter" idx="18"/>
          </p:nvPr>
        </p:nvSpPr>
        <p:spPr>
          <a:xfrm>
            <a:off x="4457700" y="1972238"/>
            <a:ext cx="4457700" cy="3895165"/>
          </a:xfrm>
          <a:prstGeom prst="rect">
            <a:avLst/>
          </a:prstGeom>
        </p:spPr>
        <p:txBody>
          <a:bodyPr/>
          <a:lstStyle>
            <a:lvl1pPr marL="414398" indent="-176444">
              <a:defRPr sz="2039" baseline="0"/>
            </a:lvl1pPr>
            <a:lvl2pPr marL="642641" indent="-176444">
              <a:defRPr sz="1848" baseline="0"/>
            </a:lvl2pPr>
          </a:lstStyle>
          <a:p>
            <a:pPr lvl="0"/>
            <a:r>
              <a:rPr lang="en-US"/>
              <a:t>Click to edit Master text styles</a:t>
            </a:r>
          </a:p>
          <a:p>
            <a:pPr lvl="1"/>
            <a:r>
              <a:rPr lang="en-US"/>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039" b="1" baseline="0"/>
            </a:lvl1pPr>
          </a:lstStyle>
          <a:p>
            <a:pPr lvl="0"/>
            <a:r>
              <a:rPr lang="en-US"/>
              <a:t>Click to edit Master text styles</a:t>
            </a:r>
          </a:p>
        </p:txBody>
      </p:sp>
      <p:sp>
        <p:nvSpPr>
          <p:cNvPr id="17" name="Date Placeholder 1"/>
          <p:cNvSpPr>
            <a:spLocks noGrp="1"/>
          </p:cNvSpPr>
          <p:nvPr>
            <p:ph type="dt" sz="half" idx="20"/>
          </p:nvPr>
        </p:nvSpPr>
        <p:spPr>
          <a:xfrm>
            <a:off x="495705" y="6356856"/>
            <a:ext cx="2310591" cy="364764"/>
          </a:xfrm>
          <a:prstGeom prst="rect">
            <a:avLst/>
          </a:prstGeom>
        </p:spPr>
        <p:txBody>
          <a:bodyPr lIns="146304" tIns="73152" rIns="146304" bIns="73152"/>
          <a:lstStyle>
            <a:lvl1pPr eaLnBrk="1" hangingPunct="1">
              <a:defRPr>
                <a:cs typeface="+mn-cs"/>
              </a:defRPr>
            </a:lvl1pPr>
          </a:lstStyle>
          <a:p>
            <a:pPr>
              <a:defRPr/>
            </a:pPr>
            <a:endParaRPr lang="en-US"/>
          </a:p>
        </p:txBody>
      </p:sp>
      <p:sp>
        <p:nvSpPr>
          <p:cNvPr id="18" name="Footer Placeholder 2"/>
          <p:cNvSpPr>
            <a:spLocks noGrp="1"/>
          </p:cNvSpPr>
          <p:nvPr>
            <p:ph type="ftr" sz="quarter" idx="21"/>
          </p:nvPr>
        </p:nvSpPr>
        <p:spPr>
          <a:xfrm>
            <a:off x="3384955" y="6356856"/>
            <a:ext cx="3136091" cy="364764"/>
          </a:xfrm>
          <a:prstGeom prst="rect">
            <a:avLst/>
          </a:prstGeom>
        </p:spPr>
        <p:txBody>
          <a:bodyPr vert="horz" wrap="square" lIns="146304" tIns="73152" rIns="146304" bIns="73152" numCol="1" anchor="t" anchorCtr="0" compatLnSpc="1">
            <a:prstTxWarp prst="textNoShape">
              <a:avLst/>
            </a:prstTxWarp>
          </a:bodyPr>
          <a:lstStyle>
            <a:lvl1pPr eaLnBrk="1" hangingPunct="1">
              <a:defRPr/>
            </a:lvl1pPr>
          </a:lstStyle>
          <a:p>
            <a:pPr>
              <a:defRPr/>
            </a:pPr>
            <a:fld id="{DCCBEB07-B535-43F9-A061-691BA470FD02}" type="slidenum">
              <a:rPr lang="en-US" altLang="en-US"/>
              <a:pPr>
                <a:defRPr/>
              </a:pPr>
              <a:t>‹#›</a:t>
            </a:fld>
            <a:endParaRPr lang="en-US" altLang="en-US"/>
          </a:p>
        </p:txBody>
      </p:sp>
      <p:sp>
        <p:nvSpPr>
          <p:cNvPr id="19" name="Slide Number Placeholder 3"/>
          <p:cNvSpPr>
            <a:spLocks noGrp="1"/>
          </p:cNvSpPr>
          <p:nvPr>
            <p:ph type="sldNum" sz="quarter" idx="22"/>
          </p:nvPr>
        </p:nvSpPr>
        <p:spPr>
          <a:xfrm>
            <a:off x="7099705" y="6356856"/>
            <a:ext cx="2310591" cy="364764"/>
          </a:xfrm>
          <a:prstGeom prst="rect">
            <a:avLst/>
          </a:prstGeom>
        </p:spPr>
        <p:txBody>
          <a:bodyPr vert="horz" wrap="square" lIns="146304" tIns="73152" rIns="146304" bIns="73152" numCol="1" anchor="t" anchorCtr="0" compatLnSpc="1">
            <a:prstTxWarp prst="textNoShape">
              <a:avLst/>
            </a:prstTxWarp>
          </a:bodyPr>
          <a:lstStyle>
            <a:lvl1pPr eaLnBrk="1" hangingPunct="1">
              <a:defRPr/>
            </a:lvl1pPr>
          </a:lstStyle>
          <a:p>
            <a:pPr>
              <a:defRPr/>
            </a:pPr>
            <a:fld id="{777F29B4-6D02-4D6F-86C3-F7C3D4D03954}" type="slidenum">
              <a:rPr lang="en-US" altLang="en-US"/>
              <a:pPr>
                <a:defRPr/>
              </a:pPr>
              <a:t>‹#›</a:t>
            </a:fld>
            <a:endParaRPr lang="en-US" altLang="en-US"/>
          </a:p>
        </p:txBody>
      </p:sp>
    </p:spTree>
    <p:extLst>
      <p:ext uri="{BB962C8B-B14F-4D97-AF65-F5344CB8AC3E}">
        <p14:creationId xmlns:p14="http://schemas.microsoft.com/office/powerpoint/2010/main" val="360170206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59409" y="6275678"/>
            <a:ext cx="394540" cy="42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4259" y="1130585"/>
            <a:ext cx="858176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197717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5992093"/>
            <a:ext cx="9906000" cy="202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147">
              <a:solidFill>
                <a:srgbClr val="FFFFFF"/>
              </a:solidFill>
            </a:endParaRPr>
          </a:p>
        </p:txBody>
      </p:sp>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59409" y="6275678"/>
            <a:ext cx="394540" cy="42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4096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Image]">
    <p:spTree>
      <p:nvGrpSpPr>
        <p:cNvPr id="1" name=""/>
        <p:cNvGrpSpPr/>
        <p:nvPr/>
      </p:nvGrpSpPr>
      <p:grpSpPr>
        <a:xfrm>
          <a:off x="0" y="0"/>
          <a:ext cx="0" cy="0"/>
          <a:chOff x="0" y="0"/>
          <a:chExt cx="0" cy="0"/>
        </a:xfrm>
      </p:grpSpPr>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320691" y="392907"/>
            <a:ext cx="4652542" cy="57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45591" y="374508"/>
            <a:ext cx="1555906" cy="191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265000" y="2671127"/>
            <a:ext cx="4336800" cy="1630490"/>
          </a:xfrm>
        </p:spPr>
        <p:txBody>
          <a:bodyPr anchor="b">
            <a:noAutofit/>
          </a:bodyPr>
          <a:lstStyle>
            <a:lvl1pPr algn="l">
              <a:defRPr sz="3441" i="1"/>
            </a:lvl1pPr>
          </a:lstStyle>
          <a:p>
            <a:r>
              <a:rPr lang="en-US"/>
              <a:t>Click to edit Master title style</a:t>
            </a:r>
            <a:endParaRPr lang="en-US" dirty="0"/>
          </a:p>
        </p:txBody>
      </p:sp>
      <p:sp>
        <p:nvSpPr>
          <p:cNvPr id="3" name="Subtitle 2"/>
          <p:cNvSpPr>
            <a:spLocks noGrp="1"/>
          </p:cNvSpPr>
          <p:nvPr>
            <p:ph type="subTitle" idx="1"/>
          </p:nvPr>
        </p:nvSpPr>
        <p:spPr>
          <a:xfrm>
            <a:off x="5265000" y="4522212"/>
            <a:ext cx="4336800" cy="800858"/>
          </a:xfrm>
        </p:spPr>
        <p:txBody>
          <a:bodyPr>
            <a:noAutofit/>
          </a:bodyPr>
          <a:lstStyle>
            <a:lvl1pPr marL="0" indent="0" algn="l">
              <a:lnSpc>
                <a:spcPct val="100000"/>
              </a:lnSpc>
              <a:spcBef>
                <a:spcPts val="0"/>
              </a:spcBef>
              <a:buNone/>
              <a:defRPr sz="1912">
                <a:solidFill>
                  <a:srgbClr val="3C3C3B"/>
                </a:solidFill>
              </a:defRPr>
            </a:lvl1pPr>
            <a:lvl2pPr marL="371501" indent="0" algn="ctr">
              <a:buNone/>
              <a:defRPr sz="1657"/>
            </a:lvl2pPr>
            <a:lvl3pPr marL="743003" indent="0" algn="ctr">
              <a:buNone/>
              <a:defRPr sz="1402"/>
            </a:lvl3pPr>
            <a:lvl4pPr marL="1114504" indent="0" algn="ctr">
              <a:buNone/>
              <a:defRPr sz="1338"/>
            </a:lvl4pPr>
            <a:lvl5pPr marL="1486005" indent="0" algn="ctr">
              <a:buNone/>
              <a:defRPr sz="1338"/>
            </a:lvl5pPr>
            <a:lvl6pPr marL="1857506" indent="0" algn="ctr">
              <a:buNone/>
              <a:defRPr sz="1338"/>
            </a:lvl6pPr>
            <a:lvl7pPr marL="2229008" indent="0" algn="ctr">
              <a:buNone/>
              <a:defRPr sz="1338"/>
            </a:lvl7pPr>
            <a:lvl8pPr marL="2600509" indent="0" algn="ctr">
              <a:buNone/>
              <a:defRPr sz="1338"/>
            </a:lvl8pPr>
            <a:lvl9pPr marL="2972010" indent="0" algn="ctr">
              <a:buNone/>
              <a:defRPr sz="1338"/>
            </a:lvl9pPr>
          </a:lstStyle>
          <a:p>
            <a:r>
              <a:rPr lang="en-US"/>
              <a:t>Click to edit Master subtitle style</a:t>
            </a:r>
            <a:endParaRPr lang="en-US" dirty="0"/>
          </a:p>
        </p:txBody>
      </p:sp>
      <p:sp>
        <p:nvSpPr>
          <p:cNvPr id="10" name="Text Placeholder 9"/>
          <p:cNvSpPr>
            <a:spLocks noGrp="1"/>
          </p:cNvSpPr>
          <p:nvPr>
            <p:ph type="body" sz="quarter" idx="13"/>
          </p:nvPr>
        </p:nvSpPr>
        <p:spPr>
          <a:xfrm>
            <a:off x="5265000" y="5323071"/>
            <a:ext cx="4336800" cy="829632"/>
          </a:xfrm>
        </p:spPr>
        <p:txBody>
          <a:bodyPr anchor="b">
            <a:noAutofit/>
          </a:bodyPr>
          <a:lstStyle>
            <a:lvl1pPr marL="0" indent="0">
              <a:lnSpc>
                <a:spcPct val="100000"/>
              </a:lnSpc>
              <a:spcBef>
                <a:spcPts val="0"/>
              </a:spcBef>
              <a:buFontTx/>
              <a:buNone/>
              <a:defRPr sz="1338"/>
            </a:lvl1pPr>
            <a:lvl2pPr marL="218415" indent="0">
              <a:buFontTx/>
              <a:buNone/>
              <a:defRPr/>
            </a:lvl2pPr>
            <a:lvl3pPr marL="405629" indent="0">
              <a:buFontTx/>
              <a:buNone/>
              <a:defRPr/>
            </a:lvl3pPr>
            <a:lvl4pPr marL="573341" indent="0">
              <a:buFontTx/>
              <a:buNone/>
              <a:defRPr/>
            </a:lvl4pPr>
            <a:lvl5pPr marL="752753" indent="0">
              <a:buFontTx/>
              <a:buNone/>
              <a:defRPr/>
            </a:lvl5pPr>
          </a:lstStyle>
          <a:p>
            <a:pPr lvl="0"/>
            <a:r>
              <a:rPr lang="en-US" noProof="0"/>
              <a:t>Click to edit Master text styles</a:t>
            </a:r>
          </a:p>
          <a:p>
            <a:pPr lvl="1"/>
            <a:r>
              <a:rPr lang="en-US" noProof="0"/>
              <a:t>Second level</a:t>
            </a:r>
          </a:p>
          <a:p>
            <a:pPr lvl="2"/>
            <a:r>
              <a:rPr lang="en-US" noProof="0"/>
              <a:t>Third level</a:t>
            </a:r>
          </a:p>
        </p:txBody>
      </p:sp>
      <p:sp>
        <p:nvSpPr>
          <p:cNvPr id="7" name="Footer Placeholder 4"/>
          <p:cNvSpPr>
            <a:spLocks noGrp="1"/>
          </p:cNvSpPr>
          <p:nvPr>
            <p:ph type="ftr" sz="quarter" idx="14"/>
          </p:nvPr>
        </p:nvSpPr>
        <p:spPr>
          <a:xfrm>
            <a:off x="5230191" y="6402318"/>
            <a:ext cx="4055674" cy="239207"/>
          </a:xfrm>
          <a:prstGeom prst="rect">
            <a:avLst/>
          </a:prstGeom>
        </p:spPr>
        <p:txBody>
          <a:bodyPr lIns="91440" tIns="45720" rIns="91440" bIns="45720">
            <a:noAutofit/>
          </a:bodyPr>
          <a:lstStyle>
            <a:lvl1pPr eaLnBrk="1" hangingPunct="1">
              <a:defRPr>
                <a:solidFill>
                  <a:srgbClr val="9D9D9C"/>
                </a:solidFill>
                <a:ea typeface="ＭＳ Ｐゴシック" panose="020B0600070205080204" pitchFamily="34" charset="-128"/>
                <a:cs typeface="+mn-cs"/>
              </a:defRPr>
            </a:lvl1pPr>
          </a:lstStyle>
          <a:p>
            <a:pPr>
              <a:defRPr/>
            </a:pPr>
            <a:endParaRPr lang="en-GB"/>
          </a:p>
        </p:txBody>
      </p:sp>
      <p:sp>
        <p:nvSpPr>
          <p:cNvPr id="8" name="Slide Number Placeholder 5"/>
          <p:cNvSpPr>
            <a:spLocks noGrp="1"/>
          </p:cNvSpPr>
          <p:nvPr>
            <p:ph type="sldNum" sz="quarter" idx="15"/>
          </p:nvPr>
        </p:nvSpPr>
        <p:spPr>
          <a:xfrm>
            <a:off x="9285864" y="6402318"/>
            <a:ext cx="315632" cy="239207"/>
          </a:xfrm>
          <a:prstGeom prst="rect">
            <a:avLst/>
          </a:prstGeom>
        </p:spPr>
        <p:txBody>
          <a:bodyPr vert="horz" wrap="square" lIns="91440" tIns="45720" rIns="91440" bIns="45720" numCol="1" anchor="t" anchorCtr="0" compatLnSpc="1">
            <a:prstTxWarp prst="textNoShape">
              <a:avLst/>
            </a:prstTxWarp>
            <a:noAutofit/>
          </a:bodyPr>
          <a:lstStyle>
            <a:lvl1pPr eaLnBrk="1" hangingPunct="1">
              <a:defRPr smtClean="0">
                <a:solidFill>
                  <a:srgbClr val="9D9D9C"/>
                </a:solidFill>
                <a:cs typeface="Arial" panose="020B0604020202020204" pitchFamily="34" charset="0"/>
              </a:defRPr>
            </a:lvl1pPr>
          </a:lstStyle>
          <a:p>
            <a:pPr>
              <a:defRPr/>
            </a:pPr>
            <a:fld id="{580D1A20-00FF-47BC-B212-2D82F2566710}" type="slidenum">
              <a:rPr lang="en-GB" altLang="en-US"/>
              <a:pPr>
                <a:defRPr/>
              </a:pPr>
              <a:t>‹#›</a:t>
            </a:fld>
            <a:endParaRPr lang="en-GB" altLang="en-US"/>
          </a:p>
        </p:txBody>
      </p:sp>
    </p:spTree>
    <p:extLst>
      <p:ext uri="{BB962C8B-B14F-4D97-AF65-F5344CB8AC3E}">
        <p14:creationId xmlns:p14="http://schemas.microsoft.com/office/powerpoint/2010/main" val="3307946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hank you [1]">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04505" y="6360103"/>
            <a:ext cx="2338917" cy="28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p>
            <a:pPr eaLnBrk="1" hangingPunct="1">
              <a:defRPr/>
            </a:pPr>
            <a:r>
              <a:rPr lang="en-GB" sz="892" b="0" dirty="0">
                <a:solidFill>
                  <a:srgbClr val="000000"/>
                </a:solidFill>
                <a:ea typeface="ＭＳ Ｐゴシック" panose="020B0600070205080204" pitchFamily="34" charset="-128"/>
                <a:cs typeface="Arial" panose="020B0604020202020204" pitchFamily="34" charset="0"/>
              </a:rPr>
              <a:t>COPYRIGHT © JONES LANG LASALLE IP, INC. 2015</a:t>
            </a:r>
          </a:p>
        </p:txBody>
      </p:sp>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45591" y="374508"/>
            <a:ext cx="1555906" cy="191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04200" y="4385062"/>
            <a:ext cx="9297600" cy="683943"/>
          </a:xfrm>
        </p:spPr>
        <p:txBody>
          <a:bodyPr anchor="b">
            <a:noAutofit/>
          </a:bodyPr>
          <a:lstStyle>
            <a:lvl1pPr algn="l">
              <a:defRPr sz="3441" i="1">
                <a:solidFill>
                  <a:srgbClr val="BC141A"/>
                </a:solidFill>
              </a:defRPr>
            </a:lvl1pPr>
          </a:lstStyle>
          <a:p>
            <a:r>
              <a:rPr lang="en-US"/>
              <a:t>Click to edit Master title style</a:t>
            </a:r>
            <a:endParaRPr lang="en-US" dirty="0"/>
          </a:p>
        </p:txBody>
      </p:sp>
      <p:sp>
        <p:nvSpPr>
          <p:cNvPr id="9" name="Text Placeholder 3"/>
          <p:cNvSpPr>
            <a:spLocks noGrp="1"/>
          </p:cNvSpPr>
          <p:nvPr>
            <p:ph type="body" sz="quarter" idx="10"/>
          </p:nvPr>
        </p:nvSpPr>
        <p:spPr>
          <a:xfrm>
            <a:off x="304211" y="2288115"/>
            <a:ext cx="4548848" cy="1329560"/>
          </a:xfrm>
        </p:spPr>
        <p:txBody>
          <a:bodyPr>
            <a:noAutofit/>
          </a:bodyPr>
          <a:lstStyle>
            <a:lvl1pPr marL="0" indent="0">
              <a:buFontTx/>
              <a:buNone/>
              <a:defRPr sz="1338" b="1">
                <a:solidFill>
                  <a:srgbClr val="BC141A"/>
                </a:solidFill>
              </a:defRPr>
            </a:lvl1pPr>
            <a:lvl2pPr marL="0" indent="0">
              <a:lnSpc>
                <a:spcPct val="100000"/>
              </a:lnSpc>
              <a:spcBef>
                <a:spcPts val="0"/>
              </a:spcBef>
              <a:buFontTx/>
              <a:buNone/>
              <a:defRPr sz="1338"/>
            </a:lvl2pPr>
            <a:lvl3pPr marL="405629" indent="0">
              <a:buFontTx/>
              <a:buNone/>
              <a:defRPr/>
            </a:lvl3pPr>
            <a:lvl4pPr marL="573341" indent="0">
              <a:buFontTx/>
              <a:buNone/>
              <a:defRPr/>
            </a:lvl4pPr>
            <a:lvl5pPr marL="752753" indent="0">
              <a:buFontTx/>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6956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Content Page - Vertical Photo">
    <p:spTree>
      <p:nvGrpSpPr>
        <p:cNvPr id="1" name=""/>
        <p:cNvGrpSpPr/>
        <p:nvPr/>
      </p:nvGrpSpPr>
      <p:grpSpPr>
        <a:xfrm>
          <a:off x="0" y="0"/>
          <a:ext cx="0" cy="0"/>
          <a:chOff x="0" y="0"/>
          <a:chExt cx="0" cy="0"/>
        </a:xfrm>
      </p:grpSpPr>
      <p:pic>
        <p:nvPicPr>
          <p:cNvPr id="9" name="Picture 37"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dirty="0">
              <a:solidFill>
                <a:srgbClr val="FFFFFF"/>
              </a:solidFill>
            </a:endParaRPr>
          </a:p>
        </p:txBody>
      </p:sp>
      <p:grpSp>
        <p:nvGrpSpPr>
          <p:cNvPr id="12" name="Group 23"/>
          <p:cNvGrpSpPr>
            <a:grpSpLocks/>
          </p:cNvGrpSpPr>
          <p:nvPr userDrawn="1"/>
        </p:nvGrpSpPr>
        <p:grpSpPr bwMode="auto">
          <a:xfrm>
            <a:off x="-247852" y="372343"/>
            <a:ext cx="1073353" cy="639691"/>
            <a:chOff x="-228600" y="371764"/>
            <a:chExt cx="990600" cy="640080"/>
          </a:xfrm>
        </p:grpSpPr>
        <p:cxnSp>
          <p:nvCxnSpPr>
            <p:cNvPr id="13" name="Straight Connector 2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Oval 2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solidFill>
                  <a:srgbClr val="FFFFFF"/>
                </a:solidFill>
              </a:endParaRPr>
            </a:p>
          </p:txBody>
        </p:sp>
      </p:grpSp>
      <p:pic>
        <p:nvPicPr>
          <p:cNvPr id="15"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0603" y="5956375"/>
            <a:ext cx="1221052" cy="68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icture Placeholder 23"/>
          <p:cNvSpPr>
            <a:spLocks noGrp="1"/>
          </p:cNvSpPr>
          <p:nvPr>
            <p:ph type="pic" sz="quarter" idx="16"/>
          </p:nvPr>
        </p:nvSpPr>
        <p:spPr>
          <a:xfrm>
            <a:off x="806088" y="1779500"/>
            <a:ext cx="3394262" cy="40879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dirty="0"/>
              <a:t>Click to edit Master text styles</a:t>
            </a:r>
          </a:p>
        </p:txBody>
      </p:sp>
      <p:sp>
        <p:nvSpPr>
          <p:cNvPr id="26" name="Text Placeholder 21"/>
          <p:cNvSpPr>
            <a:spLocks noGrp="1"/>
          </p:cNvSpPr>
          <p:nvPr>
            <p:ph type="body" sz="quarter" idx="17"/>
          </p:nvPr>
        </p:nvSpPr>
        <p:spPr>
          <a:xfrm>
            <a:off x="5943613" y="6321028"/>
            <a:ext cx="3476812" cy="313765"/>
          </a:xfrm>
          <a:prstGeom prst="rect">
            <a:avLst/>
          </a:prstGeom>
        </p:spPr>
        <p:txBody>
          <a:bodyPr/>
          <a:lstStyle>
            <a:lvl1pPr algn="r">
              <a:buNone/>
              <a:defRPr sz="1402" b="1" i="0" baseline="0"/>
            </a:lvl1pPr>
          </a:lstStyle>
          <a:p>
            <a:pPr lvl="0"/>
            <a:r>
              <a:rPr lang="en-US" dirty="0"/>
              <a:t>Click to edit Master text styles</a:t>
            </a:r>
          </a:p>
        </p:txBody>
      </p:sp>
      <p:sp>
        <p:nvSpPr>
          <p:cNvPr id="23" name="Subtitle 2"/>
          <p:cNvSpPr>
            <a:spLocks noGrp="1"/>
          </p:cNvSpPr>
          <p:nvPr>
            <p:ph type="subTitle" idx="1"/>
          </p:nvPr>
        </p:nvSpPr>
        <p:spPr>
          <a:xfrm>
            <a:off x="787765"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dirty="0"/>
              <a:t>Click to edit Master subtitle style</a:t>
            </a:r>
          </a:p>
        </p:txBody>
      </p:sp>
      <p:sp>
        <p:nvSpPr>
          <p:cNvPr id="27" name="Title 7"/>
          <p:cNvSpPr>
            <a:spLocks noGrp="1"/>
          </p:cNvSpPr>
          <p:nvPr>
            <p:ph type="title"/>
          </p:nvPr>
        </p:nvSpPr>
        <p:spPr>
          <a:xfrm>
            <a:off x="787754" y="163044"/>
            <a:ext cx="7384698" cy="853979"/>
          </a:xfrm>
          <a:prstGeom prst="rect">
            <a:avLst/>
          </a:prstGeom>
        </p:spPr>
        <p:txBody>
          <a:bodyPr anchor="b"/>
          <a:lstStyle>
            <a:lvl1pPr algn="l">
              <a:defRPr b="1" baseline="0"/>
            </a:lvl1pPr>
          </a:lstStyle>
          <a:p>
            <a:r>
              <a:rPr lang="en-US" dirty="0"/>
              <a:t>Click to edit Master title style</a:t>
            </a:r>
          </a:p>
        </p:txBody>
      </p:sp>
      <p:sp>
        <p:nvSpPr>
          <p:cNvPr id="34" name="Text Placeholder 21"/>
          <p:cNvSpPr>
            <a:spLocks noGrp="1"/>
          </p:cNvSpPr>
          <p:nvPr>
            <p:ph type="body" sz="quarter" idx="18"/>
          </p:nvPr>
        </p:nvSpPr>
        <p:spPr>
          <a:xfrm>
            <a:off x="4457700" y="1972246"/>
            <a:ext cx="4457700" cy="3895165"/>
          </a:xfrm>
          <a:prstGeom prst="rect">
            <a:avLst/>
          </a:prstGeom>
        </p:spPr>
        <p:txBody>
          <a:bodyPr/>
          <a:lstStyle>
            <a:lvl1pPr marL="464126" indent="-197617">
              <a:defRPr sz="2358" baseline="0"/>
            </a:lvl1pPr>
            <a:lvl2pPr marL="719758" indent="-197617">
              <a:defRPr sz="2039" baseline="0"/>
            </a:lvl2pPr>
          </a:lstStyle>
          <a:p>
            <a:pPr lvl="0"/>
            <a:r>
              <a:rPr lang="en-US" dirty="0"/>
              <a:t>Click to edit Master text styles</a:t>
            </a:r>
          </a:p>
          <a:p>
            <a:pPr lvl="1"/>
            <a:r>
              <a:rPr lang="en-US" dirty="0"/>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358" b="1" baseline="0"/>
            </a:lvl1pPr>
          </a:lstStyle>
          <a:p>
            <a:pPr lvl="0"/>
            <a:r>
              <a:rPr lang="en-US" dirty="0"/>
              <a:t>Click to edit Master text styles</a:t>
            </a:r>
          </a:p>
        </p:txBody>
      </p:sp>
    </p:spTree>
    <p:extLst>
      <p:ext uri="{BB962C8B-B14F-4D97-AF65-F5344CB8AC3E}">
        <p14:creationId xmlns:p14="http://schemas.microsoft.com/office/powerpoint/2010/main" val="188511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1038" y="1779670"/>
            <a:ext cx="7711158" cy="1430024"/>
          </a:xfrm>
        </p:spPr>
        <p:txBody>
          <a:bodyPr anchor="t" anchorCtr="0">
            <a:normAutofit/>
          </a:bodyPr>
          <a:lstStyle>
            <a:lvl1pPr algn="l">
              <a:defRPr sz="5000" baseline="0">
                <a:latin typeface="Montserrat Light" charset="0"/>
              </a:defRPr>
            </a:lvl1pPr>
          </a:lstStyle>
          <a:p>
            <a:r>
              <a:rPr lang="en-US" dirty="0"/>
              <a:t>Click to edit Master title style</a:t>
            </a:r>
          </a:p>
        </p:txBody>
      </p:sp>
      <p:sp>
        <p:nvSpPr>
          <p:cNvPr id="3" name="Subtitle 2"/>
          <p:cNvSpPr>
            <a:spLocks noGrp="1"/>
          </p:cNvSpPr>
          <p:nvPr>
            <p:ph type="subTitle" idx="1"/>
          </p:nvPr>
        </p:nvSpPr>
        <p:spPr>
          <a:xfrm>
            <a:off x="681037" y="3301770"/>
            <a:ext cx="6769391" cy="1233982"/>
          </a:xfrm>
        </p:spPr>
        <p:txBody>
          <a:bodyPr/>
          <a:lstStyle>
            <a:lvl1pPr marL="0" indent="0" algn="l">
              <a:buNone/>
              <a:defRPr sz="2400" baseline="0">
                <a:solidFill>
                  <a:schemeClr val="tx1"/>
                </a:solidFill>
                <a:latin typeface="Montserra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86972" y="3974291"/>
            <a:ext cx="4549851" cy="2956800"/>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966" y="235785"/>
            <a:ext cx="4058332" cy="1254034"/>
          </a:xfrm>
          <a:prstGeom prst="rect">
            <a:avLst/>
          </a:prstGeom>
        </p:spPr>
      </p:pic>
    </p:spTree>
    <p:extLst>
      <p:ext uri="{BB962C8B-B14F-4D97-AF65-F5344CB8AC3E}">
        <p14:creationId xmlns:p14="http://schemas.microsoft.com/office/powerpoint/2010/main" val="202102395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Content - Chart">
    <p:spTree>
      <p:nvGrpSpPr>
        <p:cNvPr id="1" name=""/>
        <p:cNvGrpSpPr/>
        <p:nvPr/>
      </p:nvGrpSpPr>
      <p:grpSpPr>
        <a:xfrm>
          <a:off x="0" y="0"/>
          <a:ext cx="0" cy="0"/>
          <a:chOff x="0" y="0"/>
          <a:chExt cx="0" cy="0"/>
        </a:xfrm>
      </p:grpSpPr>
      <p:pic>
        <p:nvPicPr>
          <p:cNvPr id="7" name="Picture 11" descr="19.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p:cNvSpPr txBox="1">
            <a:spLocks/>
          </p:cNvSpPr>
          <p:nvPr userDrawn="1"/>
        </p:nvSpPr>
        <p:spPr>
          <a:xfrm>
            <a:off x="2972206" y="5943384"/>
            <a:ext cx="3219045" cy="671080"/>
          </a:xfrm>
          <a:prstGeom prst="rect">
            <a:avLst/>
          </a:prstGeom>
        </p:spPr>
        <p:txBody>
          <a:bodyPr lIns="104421" tIns="52210" rIns="104421" bIns="52210"/>
          <a:lstStyle>
            <a:lvl1pPr marL="0" indent="0" algn="l">
              <a:buNone/>
              <a:defRPr i="1" baseline="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1" fontAlgn="auto" hangingPunct="1">
              <a:spcBef>
                <a:spcPct val="20000"/>
              </a:spcBef>
              <a:spcAft>
                <a:spcPts val="0"/>
              </a:spcAft>
              <a:buClr>
                <a:srgbClr val="A6291C"/>
              </a:buClr>
              <a:buFont typeface="Arial" pitchFamily="34" charset="0"/>
              <a:buNone/>
              <a:defRPr/>
            </a:pPr>
            <a:r>
              <a:rPr lang="en-US" sz="1657" i="0" dirty="0">
                <a:solidFill>
                  <a:srgbClr val="FFFFFF"/>
                </a:solidFill>
                <a:latin typeface="Arial" pitchFamily="34" charset="0"/>
                <a:cs typeface="Arial" panose="020B0604020202020204" pitchFamily="34" charset="0"/>
              </a:rPr>
              <a:t>##</a:t>
            </a:r>
          </a:p>
        </p:txBody>
      </p:sp>
      <p:sp>
        <p:nvSpPr>
          <p:cNvPr id="9" name="Oval 8"/>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a:solidFill>
                <a:srgbClr val="FFFFFF"/>
              </a:solidFill>
            </a:endParaRPr>
          </a:p>
        </p:txBody>
      </p:sp>
      <p:grpSp>
        <p:nvGrpSpPr>
          <p:cNvPr id="10" name="Group 23"/>
          <p:cNvGrpSpPr>
            <a:grpSpLocks/>
          </p:cNvGrpSpPr>
          <p:nvPr userDrawn="1"/>
        </p:nvGrpSpPr>
        <p:grpSpPr bwMode="auto">
          <a:xfrm>
            <a:off x="-247852" y="372343"/>
            <a:ext cx="1073353" cy="639691"/>
            <a:chOff x="-228600" y="371764"/>
            <a:chExt cx="990600" cy="640080"/>
          </a:xfrm>
        </p:grpSpPr>
        <p:cxnSp>
          <p:nvCxnSpPr>
            <p:cNvPr id="11" name="Straight Connector 1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a:solidFill>
                  <a:srgbClr val="FFFFFF"/>
                </a:solidFill>
              </a:endParaRPr>
            </a:p>
          </p:txBody>
        </p:sp>
      </p:grpSp>
      <p:pic>
        <p:nvPicPr>
          <p:cNvPr id="13" name="Picture 13" descr="exp_Logo_rgb (2).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956" y="6074354"/>
            <a:ext cx="1187668" cy="70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Picture Placeholder 23"/>
          <p:cNvSpPr>
            <a:spLocks noGrp="1"/>
          </p:cNvSpPr>
          <p:nvPr>
            <p:ph type="pic" sz="quarter" idx="12"/>
          </p:nvPr>
        </p:nvSpPr>
        <p:spPr>
          <a:xfrm>
            <a:off x="825501" y="1524000"/>
            <a:ext cx="6438900" cy="4419600"/>
          </a:xfrm>
          <a:prstGeom prst="rect">
            <a:avLst/>
          </a:prstGeom>
        </p:spPr>
        <p:txBody>
          <a:bodyPr/>
          <a:lstStyle>
            <a:lvl1pPr algn="ctr">
              <a:buNone/>
              <a:defRPr/>
            </a:lvl1pPr>
          </a:lstStyle>
          <a:p>
            <a:pPr lvl="0"/>
            <a:r>
              <a:rPr lang="en-US" noProof="0"/>
              <a:t>Click icon to add picture</a:t>
            </a:r>
            <a:endParaRPr lang="en-US" noProof="0" dirty="0"/>
          </a:p>
        </p:txBody>
      </p:sp>
      <p:sp>
        <p:nvSpPr>
          <p:cNvPr id="27"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a:t>Click to edit Master text styles</a:t>
            </a:r>
          </a:p>
        </p:txBody>
      </p:sp>
      <p:sp>
        <p:nvSpPr>
          <p:cNvPr id="28" name="Text Placeholder 21"/>
          <p:cNvSpPr>
            <a:spLocks noGrp="1"/>
          </p:cNvSpPr>
          <p:nvPr>
            <p:ph type="body" sz="quarter" idx="16"/>
          </p:nvPr>
        </p:nvSpPr>
        <p:spPr>
          <a:xfrm>
            <a:off x="5943613" y="6321028"/>
            <a:ext cx="3476812" cy="313765"/>
          </a:xfrm>
          <a:prstGeom prst="rect">
            <a:avLst/>
          </a:prstGeom>
        </p:spPr>
        <p:txBody>
          <a:bodyPr/>
          <a:lstStyle>
            <a:lvl1pPr algn="r">
              <a:buNone/>
              <a:defRPr sz="1402" b="1" i="0" baseline="0"/>
            </a:lvl1pPr>
          </a:lstStyle>
          <a:p>
            <a:pPr lvl="0"/>
            <a:r>
              <a:rPr lang="en-US"/>
              <a:t>Click to edit Master text styles</a:t>
            </a:r>
          </a:p>
        </p:txBody>
      </p:sp>
      <p:sp>
        <p:nvSpPr>
          <p:cNvPr id="26" name="Subtitle 2"/>
          <p:cNvSpPr>
            <a:spLocks noGrp="1"/>
          </p:cNvSpPr>
          <p:nvPr>
            <p:ph type="subTitle" idx="1"/>
          </p:nvPr>
        </p:nvSpPr>
        <p:spPr>
          <a:xfrm>
            <a:off x="787765"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a:t>Click to edit Master subtitle style</a:t>
            </a:r>
            <a:endParaRPr lang="en-US" dirty="0"/>
          </a:p>
        </p:txBody>
      </p:sp>
      <p:sp>
        <p:nvSpPr>
          <p:cNvPr id="29" name="Title 7"/>
          <p:cNvSpPr>
            <a:spLocks noGrp="1"/>
          </p:cNvSpPr>
          <p:nvPr>
            <p:ph type="title"/>
          </p:nvPr>
        </p:nvSpPr>
        <p:spPr>
          <a:xfrm>
            <a:off x="787754" y="163044"/>
            <a:ext cx="7384698" cy="853979"/>
          </a:xfrm>
          <a:prstGeom prst="rect">
            <a:avLst/>
          </a:prstGeom>
        </p:spPr>
        <p:txBody>
          <a:bodyPr anchor="b"/>
          <a:lstStyle>
            <a:lvl1pPr algn="l">
              <a:defRPr b="1" baseline="0"/>
            </a:lvl1pPr>
          </a:lstStyle>
          <a:p>
            <a:r>
              <a:rPr lang="en-US"/>
              <a:t>Click to edit Master title style</a:t>
            </a:r>
            <a:endParaRPr lang="en-US" dirty="0"/>
          </a:p>
        </p:txBody>
      </p:sp>
    </p:spTree>
    <p:extLst>
      <p:ext uri="{BB962C8B-B14F-4D97-AF65-F5344CB8AC3E}">
        <p14:creationId xmlns:p14="http://schemas.microsoft.com/office/powerpoint/2010/main" val="2174724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Content Page - Vertical Photo">
    <p:spTree>
      <p:nvGrpSpPr>
        <p:cNvPr id="1" name=""/>
        <p:cNvGrpSpPr/>
        <p:nvPr/>
      </p:nvGrpSpPr>
      <p:grpSpPr>
        <a:xfrm>
          <a:off x="0" y="0"/>
          <a:ext cx="0" cy="0"/>
          <a:chOff x="0" y="0"/>
          <a:chExt cx="0" cy="0"/>
        </a:xfrm>
      </p:grpSpPr>
      <p:pic>
        <p:nvPicPr>
          <p:cNvPr id="9" name="Picture 37"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dirty="0">
              <a:solidFill>
                <a:srgbClr val="FFFFFF"/>
              </a:solidFill>
            </a:endParaRPr>
          </a:p>
        </p:txBody>
      </p:sp>
      <p:grpSp>
        <p:nvGrpSpPr>
          <p:cNvPr id="12" name="Group 23"/>
          <p:cNvGrpSpPr>
            <a:grpSpLocks/>
          </p:cNvGrpSpPr>
          <p:nvPr userDrawn="1"/>
        </p:nvGrpSpPr>
        <p:grpSpPr bwMode="auto">
          <a:xfrm>
            <a:off x="-247852" y="372343"/>
            <a:ext cx="1073353" cy="639691"/>
            <a:chOff x="-228600" y="371764"/>
            <a:chExt cx="990600" cy="640080"/>
          </a:xfrm>
        </p:grpSpPr>
        <p:cxnSp>
          <p:nvCxnSpPr>
            <p:cNvPr id="13" name="Straight Connector 2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Oval 2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solidFill>
                  <a:srgbClr val="FFFFFF"/>
                </a:solidFill>
              </a:endParaRPr>
            </a:p>
          </p:txBody>
        </p:sp>
      </p:grpSp>
      <p:pic>
        <p:nvPicPr>
          <p:cNvPr id="15" name="Picture 1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5480" y="6068941"/>
            <a:ext cx="1221052" cy="68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icture Placeholder 23"/>
          <p:cNvSpPr>
            <a:spLocks noGrp="1"/>
          </p:cNvSpPr>
          <p:nvPr>
            <p:ph type="pic" sz="quarter" idx="16"/>
          </p:nvPr>
        </p:nvSpPr>
        <p:spPr>
          <a:xfrm>
            <a:off x="806088" y="1779500"/>
            <a:ext cx="3394262" cy="40879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dirty="0"/>
              <a:t>Click to edit Master text styles</a:t>
            </a:r>
          </a:p>
        </p:txBody>
      </p:sp>
      <p:sp>
        <p:nvSpPr>
          <p:cNvPr id="26" name="Text Placeholder 21"/>
          <p:cNvSpPr>
            <a:spLocks noGrp="1"/>
          </p:cNvSpPr>
          <p:nvPr>
            <p:ph type="body" sz="quarter" idx="17"/>
          </p:nvPr>
        </p:nvSpPr>
        <p:spPr>
          <a:xfrm>
            <a:off x="5943613" y="6321028"/>
            <a:ext cx="3476812" cy="313765"/>
          </a:xfrm>
          <a:prstGeom prst="rect">
            <a:avLst/>
          </a:prstGeom>
        </p:spPr>
        <p:txBody>
          <a:bodyPr/>
          <a:lstStyle>
            <a:lvl1pPr algn="r">
              <a:buNone/>
              <a:defRPr sz="1402" b="1" i="0" baseline="0"/>
            </a:lvl1pPr>
          </a:lstStyle>
          <a:p>
            <a:pPr lvl="0"/>
            <a:r>
              <a:rPr lang="en-US" dirty="0"/>
              <a:t>Click to edit Master text styles</a:t>
            </a:r>
          </a:p>
        </p:txBody>
      </p:sp>
      <p:sp>
        <p:nvSpPr>
          <p:cNvPr id="23" name="Subtitle 2"/>
          <p:cNvSpPr>
            <a:spLocks noGrp="1"/>
          </p:cNvSpPr>
          <p:nvPr>
            <p:ph type="subTitle" idx="1"/>
          </p:nvPr>
        </p:nvSpPr>
        <p:spPr>
          <a:xfrm>
            <a:off x="787765"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dirty="0"/>
              <a:t>Click to edit Master subtitle style</a:t>
            </a:r>
          </a:p>
        </p:txBody>
      </p:sp>
      <p:sp>
        <p:nvSpPr>
          <p:cNvPr id="27" name="Title 7"/>
          <p:cNvSpPr>
            <a:spLocks noGrp="1"/>
          </p:cNvSpPr>
          <p:nvPr>
            <p:ph type="title"/>
          </p:nvPr>
        </p:nvSpPr>
        <p:spPr>
          <a:xfrm>
            <a:off x="787754" y="163044"/>
            <a:ext cx="7384698" cy="853979"/>
          </a:xfrm>
          <a:prstGeom prst="rect">
            <a:avLst/>
          </a:prstGeom>
        </p:spPr>
        <p:txBody>
          <a:bodyPr anchor="b"/>
          <a:lstStyle>
            <a:lvl1pPr algn="l">
              <a:defRPr b="1" baseline="0"/>
            </a:lvl1pPr>
          </a:lstStyle>
          <a:p>
            <a:r>
              <a:rPr lang="en-US" dirty="0"/>
              <a:t>Click to edit Master title style</a:t>
            </a:r>
          </a:p>
        </p:txBody>
      </p:sp>
      <p:sp>
        <p:nvSpPr>
          <p:cNvPr id="34" name="Text Placeholder 21"/>
          <p:cNvSpPr>
            <a:spLocks noGrp="1"/>
          </p:cNvSpPr>
          <p:nvPr>
            <p:ph type="body" sz="quarter" idx="18"/>
          </p:nvPr>
        </p:nvSpPr>
        <p:spPr>
          <a:xfrm>
            <a:off x="4457700" y="1972246"/>
            <a:ext cx="4457700" cy="3895165"/>
          </a:xfrm>
          <a:prstGeom prst="rect">
            <a:avLst/>
          </a:prstGeom>
        </p:spPr>
        <p:txBody>
          <a:bodyPr/>
          <a:lstStyle>
            <a:lvl1pPr marL="464126" indent="-197617">
              <a:defRPr sz="2358" baseline="0"/>
            </a:lvl1pPr>
            <a:lvl2pPr marL="719758" indent="-197617">
              <a:defRPr sz="2039" baseline="0"/>
            </a:lvl2pPr>
          </a:lstStyle>
          <a:p>
            <a:pPr lvl="0"/>
            <a:r>
              <a:rPr lang="en-US" dirty="0"/>
              <a:t>Click to edit Master text styles</a:t>
            </a:r>
          </a:p>
          <a:p>
            <a:pPr lvl="1"/>
            <a:r>
              <a:rPr lang="en-US" dirty="0"/>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358" b="1" baseline="0"/>
            </a:lvl1pPr>
          </a:lstStyle>
          <a:p>
            <a:pPr lvl="0"/>
            <a:r>
              <a:rPr lang="en-US" dirty="0"/>
              <a:t>Click to edit Master text styles</a:t>
            </a:r>
          </a:p>
        </p:txBody>
      </p:sp>
    </p:spTree>
    <p:extLst>
      <p:ext uri="{BB962C8B-B14F-4D97-AF65-F5344CB8AC3E}">
        <p14:creationId xmlns:p14="http://schemas.microsoft.com/office/powerpoint/2010/main" val="3241924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Content Page - Vertical Photo">
    <p:spTree>
      <p:nvGrpSpPr>
        <p:cNvPr id="1" name=""/>
        <p:cNvGrpSpPr/>
        <p:nvPr/>
      </p:nvGrpSpPr>
      <p:grpSpPr>
        <a:xfrm>
          <a:off x="0" y="0"/>
          <a:ext cx="0" cy="0"/>
          <a:chOff x="0" y="0"/>
          <a:chExt cx="0" cy="0"/>
        </a:xfrm>
      </p:grpSpPr>
      <p:pic>
        <p:nvPicPr>
          <p:cNvPr id="9" name="Picture 37"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23"/>
          <p:cNvSpPr/>
          <p:nvPr userDrawn="1"/>
        </p:nvSpPr>
        <p:spPr>
          <a:xfrm>
            <a:off x="9460878"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4421" tIns="52210" rIns="104421" bIns="52210" anchor="ctr"/>
          <a:lstStyle/>
          <a:p>
            <a:pPr algn="ctr" eaLnBrk="1" fontAlgn="auto" hangingPunct="1">
              <a:spcBef>
                <a:spcPts val="0"/>
              </a:spcBef>
              <a:spcAft>
                <a:spcPts val="0"/>
              </a:spcAft>
              <a:defRPr/>
            </a:pPr>
            <a:endParaRPr lang="en-US" sz="1147" dirty="0">
              <a:solidFill>
                <a:srgbClr val="FFFFFF"/>
              </a:solidFill>
            </a:endParaRPr>
          </a:p>
        </p:txBody>
      </p:sp>
      <p:grpSp>
        <p:nvGrpSpPr>
          <p:cNvPr id="12" name="Group 23"/>
          <p:cNvGrpSpPr>
            <a:grpSpLocks/>
          </p:cNvGrpSpPr>
          <p:nvPr userDrawn="1"/>
        </p:nvGrpSpPr>
        <p:grpSpPr bwMode="auto">
          <a:xfrm>
            <a:off x="-247852" y="372343"/>
            <a:ext cx="1073353" cy="639691"/>
            <a:chOff x="-228600" y="371764"/>
            <a:chExt cx="990600" cy="640080"/>
          </a:xfrm>
        </p:grpSpPr>
        <p:cxnSp>
          <p:nvCxnSpPr>
            <p:cNvPr id="13" name="Straight Connector 20"/>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Oval 21"/>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solidFill>
                  <a:srgbClr val="FFFFFF"/>
                </a:solidFill>
              </a:endParaRPr>
            </a:p>
          </p:txBody>
        </p:sp>
      </p:grpSp>
      <p:sp>
        <p:nvSpPr>
          <p:cNvPr id="10" name="Picture Placeholder 23"/>
          <p:cNvSpPr>
            <a:spLocks noGrp="1"/>
          </p:cNvSpPr>
          <p:nvPr>
            <p:ph type="pic" sz="quarter" idx="16"/>
          </p:nvPr>
        </p:nvSpPr>
        <p:spPr>
          <a:xfrm>
            <a:off x="806088" y="1779500"/>
            <a:ext cx="3394262" cy="40879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402" b="1">
                <a:solidFill>
                  <a:schemeClr val="bg1"/>
                </a:solidFill>
              </a:defRPr>
            </a:lvl1pPr>
          </a:lstStyle>
          <a:p>
            <a:pPr lvl="0"/>
            <a:r>
              <a:rPr lang="en-US" dirty="0"/>
              <a:t>Click to edit Master text styles</a:t>
            </a:r>
          </a:p>
        </p:txBody>
      </p:sp>
      <p:sp>
        <p:nvSpPr>
          <p:cNvPr id="26" name="Text Placeholder 21"/>
          <p:cNvSpPr>
            <a:spLocks noGrp="1"/>
          </p:cNvSpPr>
          <p:nvPr>
            <p:ph type="body" sz="quarter" idx="17"/>
          </p:nvPr>
        </p:nvSpPr>
        <p:spPr>
          <a:xfrm>
            <a:off x="5943613" y="6321028"/>
            <a:ext cx="3476812" cy="313765"/>
          </a:xfrm>
          <a:prstGeom prst="rect">
            <a:avLst/>
          </a:prstGeom>
        </p:spPr>
        <p:txBody>
          <a:bodyPr/>
          <a:lstStyle>
            <a:lvl1pPr algn="r">
              <a:buNone/>
              <a:defRPr sz="1402" b="1" i="0" baseline="0"/>
            </a:lvl1pPr>
          </a:lstStyle>
          <a:p>
            <a:pPr lvl="0"/>
            <a:r>
              <a:rPr lang="en-US" dirty="0"/>
              <a:t>Click to edit Master text styles</a:t>
            </a:r>
          </a:p>
        </p:txBody>
      </p:sp>
      <p:sp>
        <p:nvSpPr>
          <p:cNvPr id="23" name="Subtitle 2"/>
          <p:cNvSpPr>
            <a:spLocks noGrp="1"/>
          </p:cNvSpPr>
          <p:nvPr>
            <p:ph type="subTitle" idx="1"/>
          </p:nvPr>
        </p:nvSpPr>
        <p:spPr>
          <a:xfrm>
            <a:off x="787765" y="1021975"/>
            <a:ext cx="7879997" cy="381000"/>
          </a:xfrm>
          <a:prstGeom prst="rect">
            <a:avLst/>
          </a:prstGeom>
        </p:spPr>
        <p:txBody>
          <a:bodyPr/>
          <a:lstStyle>
            <a:lvl1pPr marL="0" indent="0" algn="l">
              <a:buNone/>
              <a:defRPr sz="2358" i="1" baseline="0">
                <a:solidFill>
                  <a:schemeClr val="bg1">
                    <a:lumMod val="50000"/>
                  </a:schemeClr>
                </a:solidFill>
              </a:defRPr>
            </a:lvl1pPr>
            <a:lvl2pPr marL="522141" indent="0" algn="ctr">
              <a:buNone/>
              <a:defRPr>
                <a:solidFill>
                  <a:schemeClr val="tx1">
                    <a:tint val="75000"/>
                  </a:schemeClr>
                </a:solidFill>
              </a:defRPr>
            </a:lvl2pPr>
            <a:lvl3pPr marL="1044283" indent="0" algn="ctr">
              <a:buNone/>
              <a:defRPr>
                <a:solidFill>
                  <a:schemeClr val="tx1">
                    <a:tint val="75000"/>
                  </a:schemeClr>
                </a:solidFill>
              </a:defRPr>
            </a:lvl3pPr>
            <a:lvl4pPr marL="1566424" indent="0" algn="ctr">
              <a:buNone/>
              <a:defRPr>
                <a:solidFill>
                  <a:schemeClr val="tx1">
                    <a:tint val="75000"/>
                  </a:schemeClr>
                </a:solidFill>
              </a:defRPr>
            </a:lvl4pPr>
            <a:lvl5pPr marL="2088566" indent="0" algn="ctr">
              <a:buNone/>
              <a:defRPr>
                <a:solidFill>
                  <a:schemeClr val="tx1">
                    <a:tint val="75000"/>
                  </a:schemeClr>
                </a:solidFill>
              </a:defRPr>
            </a:lvl5pPr>
            <a:lvl6pPr marL="2610707" indent="0" algn="ctr">
              <a:buNone/>
              <a:defRPr>
                <a:solidFill>
                  <a:schemeClr val="tx1">
                    <a:tint val="75000"/>
                  </a:schemeClr>
                </a:solidFill>
              </a:defRPr>
            </a:lvl6pPr>
            <a:lvl7pPr marL="3132848" indent="0" algn="ctr">
              <a:buNone/>
              <a:defRPr>
                <a:solidFill>
                  <a:schemeClr val="tx1">
                    <a:tint val="75000"/>
                  </a:schemeClr>
                </a:solidFill>
              </a:defRPr>
            </a:lvl7pPr>
            <a:lvl8pPr marL="3654990" indent="0" algn="ctr">
              <a:buNone/>
              <a:defRPr>
                <a:solidFill>
                  <a:schemeClr val="tx1">
                    <a:tint val="75000"/>
                  </a:schemeClr>
                </a:solidFill>
              </a:defRPr>
            </a:lvl8pPr>
            <a:lvl9pPr marL="4177131" indent="0" algn="ctr">
              <a:buNone/>
              <a:defRPr>
                <a:solidFill>
                  <a:schemeClr val="tx1">
                    <a:tint val="75000"/>
                  </a:schemeClr>
                </a:solidFill>
              </a:defRPr>
            </a:lvl9pPr>
          </a:lstStyle>
          <a:p>
            <a:r>
              <a:rPr lang="en-US" dirty="0"/>
              <a:t>Click to edit Master subtitle style</a:t>
            </a:r>
          </a:p>
        </p:txBody>
      </p:sp>
      <p:sp>
        <p:nvSpPr>
          <p:cNvPr id="27" name="Title 7"/>
          <p:cNvSpPr>
            <a:spLocks noGrp="1"/>
          </p:cNvSpPr>
          <p:nvPr>
            <p:ph type="title"/>
          </p:nvPr>
        </p:nvSpPr>
        <p:spPr>
          <a:xfrm>
            <a:off x="787754" y="163044"/>
            <a:ext cx="7384698" cy="853979"/>
          </a:xfrm>
          <a:prstGeom prst="rect">
            <a:avLst/>
          </a:prstGeom>
        </p:spPr>
        <p:txBody>
          <a:bodyPr anchor="b"/>
          <a:lstStyle>
            <a:lvl1pPr algn="l">
              <a:defRPr b="1" baseline="0"/>
            </a:lvl1pPr>
          </a:lstStyle>
          <a:p>
            <a:r>
              <a:rPr lang="en-US" dirty="0"/>
              <a:t>Click to edit Master title style</a:t>
            </a:r>
          </a:p>
        </p:txBody>
      </p:sp>
      <p:sp>
        <p:nvSpPr>
          <p:cNvPr id="34" name="Text Placeholder 21"/>
          <p:cNvSpPr>
            <a:spLocks noGrp="1"/>
          </p:cNvSpPr>
          <p:nvPr>
            <p:ph type="body" sz="quarter" idx="18"/>
          </p:nvPr>
        </p:nvSpPr>
        <p:spPr>
          <a:xfrm>
            <a:off x="4457700" y="1972246"/>
            <a:ext cx="4457700" cy="3895165"/>
          </a:xfrm>
          <a:prstGeom prst="rect">
            <a:avLst/>
          </a:prstGeom>
        </p:spPr>
        <p:txBody>
          <a:bodyPr/>
          <a:lstStyle>
            <a:lvl1pPr marL="464126" indent="-197617">
              <a:defRPr sz="2358" baseline="0"/>
            </a:lvl1pPr>
            <a:lvl2pPr marL="719758" indent="-197617">
              <a:defRPr sz="2039" baseline="0"/>
            </a:lvl2pPr>
          </a:lstStyle>
          <a:p>
            <a:pPr lvl="0"/>
            <a:r>
              <a:rPr lang="en-US" dirty="0"/>
              <a:t>Click to edit Master text styles</a:t>
            </a:r>
          </a:p>
          <a:p>
            <a:pPr lvl="1"/>
            <a:r>
              <a:rPr lang="en-US" dirty="0"/>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358" b="1" baseline="0"/>
            </a:lvl1pPr>
          </a:lstStyle>
          <a:p>
            <a:pPr lvl="0"/>
            <a:r>
              <a:rPr lang="en-US" dirty="0"/>
              <a:t>Click to edit Master text styles</a:t>
            </a:r>
          </a:p>
        </p:txBody>
      </p:sp>
    </p:spTree>
    <p:extLst>
      <p:ext uri="{BB962C8B-B14F-4D97-AF65-F5344CB8AC3E}">
        <p14:creationId xmlns:p14="http://schemas.microsoft.com/office/powerpoint/2010/main" val="522901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Content Page - Horizontal Photo">
    <p:spTree>
      <p:nvGrpSpPr>
        <p:cNvPr id="1" name=""/>
        <p:cNvGrpSpPr/>
        <p:nvPr/>
      </p:nvGrpSpPr>
      <p:grpSpPr>
        <a:xfrm>
          <a:off x="0" y="0"/>
          <a:ext cx="0" cy="0"/>
          <a:chOff x="0" y="0"/>
          <a:chExt cx="0" cy="0"/>
        </a:xfrm>
      </p:grpSpPr>
      <p:pic>
        <p:nvPicPr>
          <p:cNvPr id="8" name="Picture 6" descr="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userDrawn="1"/>
        </p:nvSpPr>
        <p:spPr>
          <a:xfrm>
            <a:off x="9448739" y="6142543"/>
            <a:ext cx="692975" cy="63969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3233" tIns="46616" rIns="93233" bIns="46616" anchor="ctr"/>
          <a:lstStyle/>
          <a:p>
            <a:pPr algn="ctr" eaLnBrk="1" fontAlgn="auto" hangingPunct="1">
              <a:spcBef>
                <a:spcPts val="0"/>
              </a:spcBef>
              <a:spcAft>
                <a:spcPts val="0"/>
              </a:spcAft>
              <a:defRPr/>
            </a:pPr>
            <a:endParaRPr lang="en-US" sz="1147" dirty="0">
              <a:solidFill>
                <a:srgbClr val="FFFFFF"/>
              </a:solidFill>
            </a:endParaRPr>
          </a:p>
        </p:txBody>
      </p:sp>
      <p:grpSp>
        <p:nvGrpSpPr>
          <p:cNvPr id="11" name="Group 23"/>
          <p:cNvGrpSpPr>
            <a:grpSpLocks/>
          </p:cNvGrpSpPr>
          <p:nvPr userDrawn="1"/>
        </p:nvGrpSpPr>
        <p:grpSpPr bwMode="auto">
          <a:xfrm>
            <a:off x="-247852" y="371259"/>
            <a:ext cx="1073353" cy="639690"/>
            <a:chOff x="-228600" y="371764"/>
            <a:chExt cx="990600" cy="640080"/>
          </a:xfrm>
        </p:grpSpPr>
        <p:cxnSp>
          <p:nvCxnSpPr>
            <p:cNvPr id="12" name="Straight Connector 11"/>
            <p:cNvCxnSpPr/>
            <p:nvPr/>
          </p:nvCxnSpPr>
          <p:spPr>
            <a:xfrm>
              <a:off x="457631" y="685847"/>
              <a:ext cx="304369" cy="0"/>
            </a:xfrm>
            <a:prstGeom prst="line">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28600" y="371764"/>
              <a:ext cx="639549" cy="64008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47" dirty="0">
                <a:solidFill>
                  <a:srgbClr val="FFFFFF"/>
                </a:solidFill>
              </a:endParaRPr>
            </a:p>
          </p:txBody>
        </p:sp>
      </p:grpSp>
      <p:pic>
        <p:nvPicPr>
          <p:cNvPr id="14" name="Picture 12" descr="exp_Logo_rgb (2).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956" y="6073272"/>
            <a:ext cx="1187668" cy="7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66587" y="6153367"/>
            <a:ext cx="72231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3"/>
          <p:cNvSpPr txBox="1">
            <a:spLocks/>
          </p:cNvSpPr>
          <p:nvPr userDrawn="1"/>
        </p:nvSpPr>
        <p:spPr>
          <a:xfrm>
            <a:off x="3797705" y="6314644"/>
            <a:ext cx="2310591" cy="365847"/>
          </a:xfrm>
          <a:prstGeom prst="rect">
            <a:avLst/>
          </a:prstGeom>
        </p:spPr>
        <p:txBody>
          <a:bodyPr lIns="93233" tIns="46616" rIns="93233" bIns="46616" anchor="ctr"/>
          <a:lstStyle>
            <a:lvl1pPr eaLnBrk="0" hangingPunct="0">
              <a:defRPr sz="4200" b="1">
                <a:solidFill>
                  <a:schemeClr val="tx1"/>
                </a:solidFill>
                <a:latin typeface="Arial Narrow" panose="020B0606020202030204" pitchFamily="34" charset="0"/>
                <a:ea typeface="MS PGothic" panose="020B0600070205080204" pitchFamily="34" charset="-128"/>
              </a:defRPr>
            </a:lvl1pPr>
            <a:lvl2pPr marL="742950" indent="-285750" eaLnBrk="0" hangingPunct="0">
              <a:defRPr sz="4200" b="1">
                <a:solidFill>
                  <a:schemeClr val="tx1"/>
                </a:solidFill>
                <a:latin typeface="Arial Narrow" panose="020B0606020202030204" pitchFamily="34" charset="0"/>
                <a:ea typeface="MS PGothic" panose="020B0600070205080204" pitchFamily="34" charset="-128"/>
              </a:defRPr>
            </a:lvl2pPr>
            <a:lvl3pPr marL="1143000" indent="-228600" eaLnBrk="0" hangingPunct="0">
              <a:defRPr sz="4200" b="1">
                <a:solidFill>
                  <a:schemeClr val="tx1"/>
                </a:solidFill>
                <a:latin typeface="Arial Narrow" panose="020B0606020202030204" pitchFamily="34" charset="0"/>
                <a:ea typeface="MS PGothic" panose="020B0600070205080204" pitchFamily="34" charset="-128"/>
              </a:defRPr>
            </a:lvl3pPr>
            <a:lvl4pPr marL="1600200" indent="-228600" eaLnBrk="0" hangingPunct="0">
              <a:defRPr sz="4200" b="1">
                <a:solidFill>
                  <a:schemeClr val="tx1"/>
                </a:solidFill>
                <a:latin typeface="Arial Narrow" panose="020B0606020202030204" pitchFamily="34" charset="0"/>
                <a:ea typeface="MS PGothic" panose="020B0600070205080204" pitchFamily="34" charset="-128"/>
              </a:defRPr>
            </a:lvl4pPr>
            <a:lvl5pPr marL="2057400" indent="-228600" eaLnBrk="0" hangingPunct="0">
              <a:defRPr sz="42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4200" b="1">
                <a:solidFill>
                  <a:schemeClr val="tx1"/>
                </a:solidFill>
                <a:latin typeface="Arial Narrow" panose="020B0606020202030204" pitchFamily="34" charset="0"/>
                <a:ea typeface="MS PGothic" panose="020B0600070205080204" pitchFamily="34" charset="-128"/>
              </a:defRPr>
            </a:lvl9pPr>
          </a:lstStyle>
          <a:p>
            <a:pPr algn="ctr" eaLnBrk="1" hangingPunct="1">
              <a:defRPr/>
            </a:pPr>
            <a:fld id="{91A4F737-4C6C-4910-A87B-914915D1486E}" type="slidenum">
              <a:rPr lang="en-US" altLang="en-US" sz="765" smtClean="0">
                <a:solidFill>
                  <a:srgbClr val="898989"/>
                </a:solidFill>
                <a:latin typeface="Arial" panose="020B0604020202020204" pitchFamily="34" charset="0"/>
                <a:cs typeface="Arial" panose="020B0604020202020204" pitchFamily="34" charset="0"/>
              </a:rPr>
              <a:pPr algn="ctr" eaLnBrk="1" hangingPunct="1">
                <a:defRPr/>
              </a:pPr>
              <a:t>‹#›</a:t>
            </a:fld>
            <a:endParaRPr lang="en-US" altLang="en-US" sz="765">
              <a:solidFill>
                <a:srgbClr val="898989"/>
              </a:solidFill>
              <a:latin typeface="Arial" panose="020B0604020202020204" pitchFamily="34" charset="0"/>
              <a:cs typeface="Arial" panose="020B0604020202020204" pitchFamily="34" charset="0"/>
            </a:endParaRPr>
          </a:p>
        </p:txBody>
      </p:sp>
      <p:sp>
        <p:nvSpPr>
          <p:cNvPr id="10" name="Picture Placeholder 23"/>
          <p:cNvSpPr>
            <a:spLocks noGrp="1"/>
          </p:cNvSpPr>
          <p:nvPr>
            <p:ph type="pic" sz="quarter" idx="16"/>
          </p:nvPr>
        </p:nvSpPr>
        <p:spPr>
          <a:xfrm>
            <a:off x="806087" y="1779498"/>
            <a:ext cx="3394262" cy="2106705"/>
          </a:xfrm>
          <a:prstGeom prst="rect">
            <a:avLst/>
          </a:prstGeom>
        </p:spPr>
        <p:txBody>
          <a:bodyPr/>
          <a:lstStyle>
            <a:lvl1pPr algn="ctr">
              <a:buNone/>
              <a:defRPr/>
            </a:lvl1pPr>
          </a:lstStyle>
          <a:p>
            <a:pPr lvl="0"/>
            <a:r>
              <a:rPr lang="en-US" noProof="0" dirty="0"/>
              <a:t>Click icon to add picture</a:t>
            </a:r>
          </a:p>
        </p:txBody>
      </p:sp>
      <p:sp>
        <p:nvSpPr>
          <p:cNvPr id="25" name="Text Placeholder 21"/>
          <p:cNvSpPr>
            <a:spLocks noGrp="1"/>
          </p:cNvSpPr>
          <p:nvPr>
            <p:ph type="body" sz="quarter" idx="15"/>
          </p:nvPr>
        </p:nvSpPr>
        <p:spPr>
          <a:xfrm>
            <a:off x="9490818" y="6321015"/>
            <a:ext cx="577850" cy="304800"/>
          </a:xfrm>
          <a:prstGeom prst="rect">
            <a:avLst/>
          </a:prstGeom>
        </p:spPr>
        <p:txBody>
          <a:bodyPr/>
          <a:lstStyle>
            <a:lvl1pPr>
              <a:buNone/>
              <a:defRPr sz="1211" b="1">
                <a:solidFill>
                  <a:schemeClr val="bg1"/>
                </a:solidFill>
              </a:defRPr>
            </a:lvl1pPr>
          </a:lstStyle>
          <a:p>
            <a:pPr lvl="0"/>
            <a:r>
              <a:rPr lang="en-US"/>
              <a:t>Click to edit Master text styles</a:t>
            </a:r>
          </a:p>
        </p:txBody>
      </p:sp>
      <p:sp>
        <p:nvSpPr>
          <p:cNvPr id="23" name="Subtitle 2"/>
          <p:cNvSpPr>
            <a:spLocks noGrp="1"/>
          </p:cNvSpPr>
          <p:nvPr>
            <p:ph type="subTitle" idx="1"/>
          </p:nvPr>
        </p:nvSpPr>
        <p:spPr>
          <a:xfrm>
            <a:off x="787764" y="1021975"/>
            <a:ext cx="7879997" cy="381000"/>
          </a:xfrm>
          <a:prstGeom prst="rect">
            <a:avLst/>
          </a:prstGeom>
        </p:spPr>
        <p:txBody>
          <a:bodyPr/>
          <a:lstStyle>
            <a:lvl1pPr marL="0" indent="0" algn="l">
              <a:buNone/>
              <a:defRPr sz="2039" i="1" baseline="0">
                <a:solidFill>
                  <a:schemeClr val="bg1">
                    <a:lumMod val="50000"/>
                  </a:schemeClr>
                </a:solidFill>
              </a:defRPr>
            </a:lvl1pPr>
            <a:lvl2pPr marL="466198" indent="0" algn="ctr">
              <a:buNone/>
              <a:defRPr>
                <a:solidFill>
                  <a:schemeClr val="tx1">
                    <a:tint val="75000"/>
                  </a:schemeClr>
                </a:solidFill>
              </a:defRPr>
            </a:lvl2pPr>
            <a:lvl3pPr marL="932395" indent="0" algn="ctr">
              <a:buNone/>
              <a:defRPr>
                <a:solidFill>
                  <a:schemeClr val="tx1">
                    <a:tint val="75000"/>
                  </a:schemeClr>
                </a:solidFill>
              </a:defRPr>
            </a:lvl3pPr>
            <a:lvl4pPr marL="1398593" indent="0" algn="ctr">
              <a:buNone/>
              <a:defRPr>
                <a:solidFill>
                  <a:schemeClr val="tx1">
                    <a:tint val="75000"/>
                  </a:schemeClr>
                </a:solidFill>
              </a:defRPr>
            </a:lvl4pPr>
            <a:lvl5pPr marL="1864791" indent="0" algn="ctr">
              <a:buNone/>
              <a:defRPr>
                <a:solidFill>
                  <a:schemeClr val="tx1">
                    <a:tint val="75000"/>
                  </a:schemeClr>
                </a:solidFill>
              </a:defRPr>
            </a:lvl5pPr>
            <a:lvl6pPr marL="2330988" indent="0" algn="ctr">
              <a:buNone/>
              <a:defRPr>
                <a:solidFill>
                  <a:schemeClr val="tx1">
                    <a:tint val="75000"/>
                  </a:schemeClr>
                </a:solidFill>
              </a:defRPr>
            </a:lvl6pPr>
            <a:lvl7pPr marL="2797186" indent="0" algn="ctr">
              <a:buNone/>
              <a:defRPr>
                <a:solidFill>
                  <a:schemeClr val="tx1">
                    <a:tint val="75000"/>
                  </a:schemeClr>
                </a:solidFill>
              </a:defRPr>
            </a:lvl7pPr>
            <a:lvl8pPr marL="3263384" indent="0" algn="ctr">
              <a:buNone/>
              <a:defRPr>
                <a:solidFill>
                  <a:schemeClr val="tx1">
                    <a:tint val="75000"/>
                  </a:schemeClr>
                </a:solidFill>
              </a:defRPr>
            </a:lvl8pPr>
            <a:lvl9pPr marL="3729582" indent="0" algn="ctr">
              <a:buNone/>
              <a:defRPr>
                <a:solidFill>
                  <a:schemeClr val="tx1">
                    <a:tint val="75000"/>
                  </a:schemeClr>
                </a:solidFill>
              </a:defRPr>
            </a:lvl9pPr>
          </a:lstStyle>
          <a:p>
            <a:r>
              <a:rPr lang="en-US"/>
              <a:t>Click to edit Master subtitle style</a:t>
            </a:r>
            <a:endParaRPr lang="en-US" dirty="0"/>
          </a:p>
        </p:txBody>
      </p:sp>
      <p:sp>
        <p:nvSpPr>
          <p:cNvPr id="27" name="Title 7"/>
          <p:cNvSpPr>
            <a:spLocks noGrp="1"/>
          </p:cNvSpPr>
          <p:nvPr>
            <p:ph type="title"/>
          </p:nvPr>
        </p:nvSpPr>
        <p:spPr>
          <a:xfrm>
            <a:off x="787754" y="163033"/>
            <a:ext cx="7384698" cy="853978"/>
          </a:xfrm>
          <a:prstGeom prst="rect">
            <a:avLst/>
          </a:prstGeom>
        </p:spPr>
        <p:txBody>
          <a:bodyPr anchor="b"/>
          <a:lstStyle>
            <a:lvl1pPr algn="l">
              <a:defRPr b="1" baseline="0"/>
            </a:lvl1pPr>
          </a:lstStyle>
          <a:p>
            <a:r>
              <a:rPr lang="en-US"/>
              <a:t>Click to edit Master title style</a:t>
            </a:r>
            <a:endParaRPr lang="en-US" dirty="0"/>
          </a:p>
        </p:txBody>
      </p:sp>
      <p:sp>
        <p:nvSpPr>
          <p:cNvPr id="34" name="Text Placeholder 21"/>
          <p:cNvSpPr>
            <a:spLocks noGrp="1"/>
          </p:cNvSpPr>
          <p:nvPr>
            <p:ph type="body" sz="quarter" idx="18"/>
          </p:nvPr>
        </p:nvSpPr>
        <p:spPr>
          <a:xfrm>
            <a:off x="4457700" y="1972246"/>
            <a:ext cx="4457700" cy="3895165"/>
          </a:xfrm>
          <a:prstGeom prst="rect">
            <a:avLst/>
          </a:prstGeom>
        </p:spPr>
        <p:txBody>
          <a:bodyPr/>
          <a:lstStyle>
            <a:lvl1pPr marL="414398" indent="-176444">
              <a:defRPr sz="2039" baseline="0"/>
            </a:lvl1pPr>
            <a:lvl2pPr marL="642641" indent="-176444">
              <a:defRPr sz="1848" baseline="0"/>
            </a:lvl2pPr>
          </a:lstStyle>
          <a:p>
            <a:pPr lvl="0"/>
            <a:r>
              <a:rPr lang="en-US"/>
              <a:t>Click to edit Master text styles</a:t>
            </a:r>
          </a:p>
          <a:p>
            <a:pPr lvl="1"/>
            <a:r>
              <a:rPr lang="en-US"/>
              <a:t>Second level</a:t>
            </a:r>
          </a:p>
        </p:txBody>
      </p:sp>
      <p:sp>
        <p:nvSpPr>
          <p:cNvPr id="35" name="Text Placeholder 23"/>
          <p:cNvSpPr>
            <a:spLocks noGrp="1"/>
          </p:cNvSpPr>
          <p:nvPr>
            <p:ph type="body" sz="quarter" idx="19"/>
          </p:nvPr>
        </p:nvSpPr>
        <p:spPr>
          <a:xfrm>
            <a:off x="4457703" y="1667435"/>
            <a:ext cx="4457699" cy="304800"/>
          </a:xfrm>
          <a:prstGeom prst="rect">
            <a:avLst/>
          </a:prstGeom>
        </p:spPr>
        <p:txBody>
          <a:bodyPr/>
          <a:lstStyle>
            <a:lvl1pPr>
              <a:buNone/>
              <a:defRPr sz="2039" b="1" baseline="0"/>
            </a:lvl1pPr>
          </a:lstStyle>
          <a:p>
            <a:pPr lvl="0"/>
            <a:r>
              <a:rPr lang="en-US"/>
              <a:t>Click to edit Master text styles</a:t>
            </a:r>
          </a:p>
        </p:txBody>
      </p:sp>
      <p:sp>
        <p:nvSpPr>
          <p:cNvPr id="17" name="Date Placeholder 1"/>
          <p:cNvSpPr>
            <a:spLocks noGrp="1"/>
          </p:cNvSpPr>
          <p:nvPr>
            <p:ph type="dt" sz="half" idx="20"/>
          </p:nvPr>
        </p:nvSpPr>
        <p:spPr>
          <a:xfrm>
            <a:off x="495705" y="6356856"/>
            <a:ext cx="2310591" cy="364764"/>
          </a:xfrm>
          <a:prstGeom prst="rect">
            <a:avLst/>
          </a:prstGeom>
        </p:spPr>
        <p:txBody>
          <a:bodyPr lIns="146304" tIns="73152" rIns="146304" bIns="73152"/>
          <a:lstStyle>
            <a:lvl1pPr eaLnBrk="1" hangingPunct="1">
              <a:defRPr>
                <a:solidFill>
                  <a:srgbClr val="000000"/>
                </a:solidFill>
                <a:cs typeface="+mn-cs"/>
              </a:defRPr>
            </a:lvl1pPr>
          </a:lstStyle>
          <a:p>
            <a:pPr>
              <a:defRPr/>
            </a:pPr>
            <a:endParaRPr lang="en-US"/>
          </a:p>
        </p:txBody>
      </p:sp>
      <p:sp>
        <p:nvSpPr>
          <p:cNvPr id="18" name="Footer Placeholder 2"/>
          <p:cNvSpPr>
            <a:spLocks noGrp="1"/>
          </p:cNvSpPr>
          <p:nvPr>
            <p:ph type="ftr" sz="quarter" idx="21"/>
          </p:nvPr>
        </p:nvSpPr>
        <p:spPr>
          <a:xfrm>
            <a:off x="3384955" y="6356856"/>
            <a:ext cx="3136091" cy="364764"/>
          </a:xfrm>
          <a:prstGeom prst="rect">
            <a:avLst/>
          </a:prstGeom>
        </p:spPr>
        <p:txBody>
          <a:bodyPr vert="horz" wrap="square" lIns="146304" tIns="73152" rIns="146304" bIns="73152" numCol="1" anchor="t" anchorCtr="0" compatLnSpc="1">
            <a:prstTxWarp prst="textNoShape">
              <a:avLst/>
            </a:prstTxWarp>
          </a:bodyPr>
          <a:lstStyle>
            <a:lvl1pPr eaLnBrk="1" hangingPunct="1">
              <a:defRPr smtClean="0">
                <a:solidFill>
                  <a:srgbClr val="000000"/>
                </a:solidFill>
                <a:cs typeface="Arial" panose="020B0604020202020204" pitchFamily="34" charset="0"/>
              </a:defRPr>
            </a:lvl1pPr>
          </a:lstStyle>
          <a:p>
            <a:pPr>
              <a:defRPr/>
            </a:pPr>
            <a:fld id="{AFF95FA7-5680-4F94-8F38-1A6360FDBB30}" type="slidenum">
              <a:rPr lang="en-US" altLang="en-US"/>
              <a:pPr>
                <a:defRPr/>
              </a:pPr>
              <a:t>‹#›</a:t>
            </a:fld>
            <a:endParaRPr lang="en-US" altLang="en-US"/>
          </a:p>
        </p:txBody>
      </p:sp>
      <p:sp>
        <p:nvSpPr>
          <p:cNvPr id="19" name="Slide Number Placeholder 3"/>
          <p:cNvSpPr>
            <a:spLocks noGrp="1"/>
          </p:cNvSpPr>
          <p:nvPr>
            <p:ph type="sldNum" sz="quarter" idx="22"/>
          </p:nvPr>
        </p:nvSpPr>
        <p:spPr>
          <a:xfrm>
            <a:off x="7099705" y="6356856"/>
            <a:ext cx="2310591" cy="364764"/>
          </a:xfrm>
          <a:prstGeom prst="rect">
            <a:avLst/>
          </a:prstGeom>
        </p:spPr>
        <p:txBody>
          <a:bodyPr vert="horz" wrap="square" lIns="146304" tIns="73152" rIns="146304" bIns="73152" numCol="1" anchor="t" anchorCtr="0" compatLnSpc="1">
            <a:prstTxWarp prst="textNoShape">
              <a:avLst/>
            </a:prstTxWarp>
          </a:bodyPr>
          <a:lstStyle>
            <a:lvl1pPr eaLnBrk="1" hangingPunct="1">
              <a:defRPr smtClean="0">
                <a:solidFill>
                  <a:srgbClr val="000000"/>
                </a:solidFill>
                <a:cs typeface="Arial" panose="020B0604020202020204" pitchFamily="34" charset="0"/>
              </a:defRPr>
            </a:lvl1pPr>
          </a:lstStyle>
          <a:p>
            <a:pPr>
              <a:defRPr/>
            </a:pPr>
            <a:fld id="{22AD0D4A-DF74-48A6-B45E-C969EED177AF}" type="slidenum">
              <a:rPr lang="en-US" altLang="en-US"/>
              <a:pPr>
                <a:defRPr/>
              </a:pPr>
              <a:t>‹#›</a:t>
            </a:fld>
            <a:endParaRPr lang="en-US" altLang="en-US"/>
          </a:p>
        </p:txBody>
      </p:sp>
    </p:spTree>
    <p:extLst>
      <p:ext uri="{BB962C8B-B14F-4D97-AF65-F5344CB8AC3E}">
        <p14:creationId xmlns:p14="http://schemas.microsoft.com/office/powerpoint/2010/main" val="253573706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p>
        </p:txBody>
      </p:sp>
      <p:sp>
        <p:nvSpPr>
          <p:cNvPr id="4" name="Date Placeholder 3"/>
          <p:cNvSpPr>
            <a:spLocks noGrp="1"/>
          </p:cNvSpPr>
          <p:nvPr>
            <p:ph type="dt" sz="half" idx="10"/>
          </p:nvPr>
        </p:nvSpPr>
        <p:spPr/>
        <p:txBody>
          <a:bodyPr/>
          <a:lstStyle/>
          <a:p>
            <a:fld id="{8B328AB0-035F-485A-A10A-97D37E6139CF}"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2521296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328AB0-035F-485A-A10A-97D37E6139CF}"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2510407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41"/>
            <a:ext cx="8543925" cy="2852737"/>
          </a:xfrm>
        </p:spPr>
        <p:txBody>
          <a:bodyPr anchor="b"/>
          <a:lstStyle>
            <a:lvl1pPr>
              <a:defRPr sz="4875"/>
            </a:lvl1pPr>
          </a:lstStyle>
          <a:p>
            <a:r>
              <a:rPr lang="en-US"/>
              <a:t>Click to edit Master title style</a:t>
            </a:r>
          </a:p>
        </p:txBody>
      </p:sp>
      <p:sp>
        <p:nvSpPr>
          <p:cNvPr id="3" name="Text Placeholder 2"/>
          <p:cNvSpPr>
            <a:spLocks noGrp="1"/>
          </p:cNvSpPr>
          <p:nvPr>
            <p:ph type="body" idx="1"/>
          </p:nvPr>
        </p:nvSpPr>
        <p:spPr>
          <a:xfrm>
            <a:off x="675878" y="4589466"/>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328AB0-035F-485A-A10A-97D37E6139CF}"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797995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328AB0-035F-485A-A10A-97D37E6139CF}"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1476001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9" y="365128"/>
            <a:ext cx="8543925" cy="1325563"/>
          </a:xfrm>
        </p:spPr>
        <p:txBody>
          <a:bodyPr/>
          <a:lstStyle/>
          <a:p>
            <a:r>
              <a:rPr lang="en-US"/>
              <a:t>Click to edit Master title style</a:t>
            </a:r>
          </a:p>
        </p:txBody>
      </p:sp>
      <p:sp>
        <p:nvSpPr>
          <p:cNvPr id="3" name="Text Placeholder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328AB0-035F-485A-A10A-97D37E6139CF}"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3216798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328AB0-035F-485A-A10A-97D37E6139CF}"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240522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7"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sp>
        <p:nvSpPr>
          <p:cNvPr id="8" name="Text Placeholder 4"/>
          <p:cNvSpPr>
            <a:spLocks noGrp="1"/>
          </p:cNvSpPr>
          <p:nvPr>
            <p:ph type="body" sz="quarter" idx="12" hasCustomPrompt="1"/>
          </p:nvPr>
        </p:nvSpPr>
        <p:spPr>
          <a:xfrm>
            <a:off x="682329" y="1376101"/>
            <a:ext cx="5852021" cy="4932362"/>
          </a:xfrm>
        </p:spPr>
        <p:txBody>
          <a:bodyPr>
            <a:normAutofit/>
          </a:bodyPr>
          <a:lstStyle>
            <a:lvl1pPr>
              <a:defRPr sz="1800" baseline="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Table of Contents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9"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a:t>
            </a:r>
            <a:r>
              <a:rPr lang="en-US" altLang="zh-CN" sz="1000" dirty="0">
                <a:solidFill>
                  <a:schemeClr val="tx1"/>
                </a:solidFill>
                <a:latin typeface="Montserrat" pitchFamily="50" charset="0"/>
                <a:ea typeface="SimSun" pitchFamily="2" charset="-122"/>
              </a:rPr>
              <a:t> (IBC)</a:t>
            </a:r>
          </a:p>
        </p:txBody>
      </p:sp>
    </p:spTree>
    <p:extLst>
      <p:ext uri="{BB962C8B-B14F-4D97-AF65-F5344CB8AC3E}">
        <p14:creationId xmlns:p14="http://schemas.microsoft.com/office/powerpoint/2010/main" val="6007166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28AB0-035F-485A-A10A-97D37E6139CF}"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1835835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9" y="457200"/>
            <a:ext cx="3194943" cy="1600200"/>
          </a:xfrm>
        </p:spPr>
        <p:txBody>
          <a:bodyPr anchor="b"/>
          <a:lstStyle>
            <a:lvl1pPr>
              <a:defRPr sz="2600"/>
            </a:lvl1pPr>
          </a:lstStyle>
          <a:p>
            <a:r>
              <a:rPr lang="en-US"/>
              <a:t>Click to edit Master title style</a:t>
            </a:r>
          </a:p>
        </p:txBody>
      </p:sp>
      <p:sp>
        <p:nvSpPr>
          <p:cNvPr id="3" name="Content Placeholder 2"/>
          <p:cNvSpPr>
            <a:spLocks noGrp="1"/>
          </p:cNvSpPr>
          <p:nvPr>
            <p:ph idx="1"/>
          </p:nvPr>
        </p:nvSpPr>
        <p:spPr>
          <a:xfrm>
            <a:off x="4211341" y="987428"/>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329"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Edit Master text styles</a:t>
            </a:r>
          </a:p>
        </p:txBody>
      </p:sp>
      <p:sp>
        <p:nvSpPr>
          <p:cNvPr id="5" name="Date Placeholder 4"/>
          <p:cNvSpPr>
            <a:spLocks noGrp="1"/>
          </p:cNvSpPr>
          <p:nvPr>
            <p:ph type="dt" sz="half" idx="10"/>
          </p:nvPr>
        </p:nvSpPr>
        <p:spPr/>
        <p:txBody>
          <a:bodyPr/>
          <a:lstStyle/>
          <a:p>
            <a:fld id="{8B328AB0-035F-485A-A10A-97D37E6139CF}"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2902994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9" y="457200"/>
            <a:ext cx="3194943" cy="1600200"/>
          </a:xfrm>
        </p:spPr>
        <p:txBody>
          <a:bodyPr anchor="b"/>
          <a:lstStyle>
            <a:lvl1pPr>
              <a:defRPr sz="2600"/>
            </a:lvl1pPr>
          </a:lstStyle>
          <a:p>
            <a:r>
              <a:rPr lang="en-US"/>
              <a:t>Click to edit Master title style</a:t>
            </a:r>
          </a:p>
        </p:txBody>
      </p:sp>
      <p:sp>
        <p:nvSpPr>
          <p:cNvPr id="3" name="Picture Placeholder 2"/>
          <p:cNvSpPr>
            <a:spLocks noGrp="1"/>
          </p:cNvSpPr>
          <p:nvPr>
            <p:ph type="pic" idx="1"/>
          </p:nvPr>
        </p:nvSpPr>
        <p:spPr>
          <a:xfrm>
            <a:off x="4211341" y="987428"/>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US"/>
          </a:p>
        </p:txBody>
      </p:sp>
      <p:sp>
        <p:nvSpPr>
          <p:cNvPr id="4" name="Text Placeholder 3"/>
          <p:cNvSpPr>
            <a:spLocks noGrp="1"/>
          </p:cNvSpPr>
          <p:nvPr>
            <p:ph type="body" sz="half" idx="2"/>
          </p:nvPr>
        </p:nvSpPr>
        <p:spPr>
          <a:xfrm>
            <a:off x="682329"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Edit Master text styles</a:t>
            </a:r>
          </a:p>
        </p:txBody>
      </p:sp>
      <p:sp>
        <p:nvSpPr>
          <p:cNvPr id="5" name="Date Placeholder 4"/>
          <p:cNvSpPr>
            <a:spLocks noGrp="1"/>
          </p:cNvSpPr>
          <p:nvPr>
            <p:ph type="dt" sz="half" idx="10"/>
          </p:nvPr>
        </p:nvSpPr>
        <p:spPr/>
        <p:txBody>
          <a:bodyPr/>
          <a:lstStyle/>
          <a:p>
            <a:fld id="{8B328AB0-035F-485A-A10A-97D37E6139CF}"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10452770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328AB0-035F-485A-A10A-97D37E6139CF}"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985533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328AB0-035F-485A-A10A-97D37E6139CF}"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193D5-49A2-43B4-BF3F-7863FEC48412}" type="slidenum">
              <a:rPr lang="en-US" smtClean="0"/>
              <a:t>‹#›</a:t>
            </a:fld>
            <a:endParaRPr lang="en-US"/>
          </a:p>
        </p:txBody>
      </p:sp>
    </p:spTree>
    <p:extLst>
      <p:ext uri="{BB962C8B-B14F-4D97-AF65-F5344CB8AC3E}">
        <p14:creationId xmlns:p14="http://schemas.microsoft.com/office/powerpoint/2010/main" val="4052353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293048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68862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75878" y="4589464"/>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86285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39443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a:t>Click to edit Master title style</a:t>
            </a:r>
          </a:p>
        </p:txBody>
      </p:sp>
      <p:sp>
        <p:nvSpPr>
          <p:cNvPr id="3" name="Text Placeholder 2"/>
          <p:cNvSpPr>
            <a:spLocks noGrp="1"/>
          </p:cNvSpPr>
          <p:nvPr>
            <p:ph type="body" idx="1"/>
          </p:nvPr>
        </p:nvSpPr>
        <p:spPr>
          <a:xfrm>
            <a:off x="682328"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8022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6"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7"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a:t>
            </a:r>
            <a:r>
              <a:rPr lang="en-US" altLang="zh-CN" sz="1000" dirty="0">
                <a:solidFill>
                  <a:schemeClr val="tx1"/>
                </a:solidFill>
                <a:latin typeface="Montserrat" pitchFamily="50" charset="0"/>
                <a:ea typeface="SimSun" pitchFamily="2" charset="-122"/>
              </a:rPr>
              <a:t>)</a:t>
            </a:r>
          </a:p>
        </p:txBody>
      </p:sp>
    </p:spTree>
    <p:extLst>
      <p:ext uri="{BB962C8B-B14F-4D97-AF65-F5344CB8AC3E}">
        <p14:creationId xmlns:p14="http://schemas.microsoft.com/office/powerpoint/2010/main" val="924364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6" name="Rectangle 5"/>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604587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5" name="Rectangle 4"/>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295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54363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11340" y="987426"/>
            <a:ext cx="50149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492446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444233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98120"/>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0269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8" name="Content Placeholder 2"/>
          <p:cNvSpPr>
            <a:spLocks noGrp="1"/>
          </p:cNvSpPr>
          <p:nvPr>
            <p:ph sz="half" idx="1"/>
          </p:nvPr>
        </p:nvSpPr>
        <p:spPr>
          <a:xfrm>
            <a:off x="681037" y="2110502"/>
            <a:ext cx="8542636" cy="4192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p:cNvSpPr>
            <a:spLocks noGrp="1"/>
          </p:cNvSpPr>
          <p:nvPr>
            <p:ph type="body" sz="quarter" idx="12" hasCustomPrompt="1"/>
          </p:nvPr>
        </p:nvSpPr>
        <p:spPr>
          <a:xfrm>
            <a:off x="682329" y="1359323"/>
            <a:ext cx="8541345" cy="512762"/>
          </a:xfrm>
        </p:spPr>
        <p:txBody>
          <a:bodyPr/>
          <a:lstStyle>
            <a:lvl1pPr>
              <a:defRPr baseline="0">
                <a:solidFill>
                  <a:schemeClr val="tx1"/>
                </a:solidFill>
                <a:latin typeface="Montserrat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Header text</a:t>
            </a:r>
          </a:p>
        </p:txBody>
      </p:sp>
      <p:sp>
        <p:nvSpPr>
          <p:cNvPr id="12"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10"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a:t>
            </a:r>
            <a:endParaRPr lang="en-US" altLang="zh-CN" sz="1000" dirty="0">
              <a:solidFill>
                <a:schemeClr val="tx1"/>
              </a:solidFill>
              <a:latin typeface="Montserrat" pitchFamily="50" charset="0"/>
              <a:ea typeface="SimSun" pitchFamily="2" charset="-122"/>
            </a:endParaRPr>
          </a:p>
        </p:txBody>
      </p:sp>
    </p:spTree>
    <p:extLst>
      <p:ext uri="{BB962C8B-B14F-4D97-AF65-F5344CB8AC3E}">
        <p14:creationId xmlns:p14="http://schemas.microsoft.com/office/powerpoint/2010/main" val="89086075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9" name="Content Placeholder 2"/>
          <p:cNvSpPr>
            <a:spLocks noGrp="1"/>
          </p:cNvSpPr>
          <p:nvPr>
            <p:ph sz="half" idx="1"/>
          </p:nvPr>
        </p:nvSpPr>
        <p:spPr>
          <a:xfrm>
            <a:off x="681038" y="2110502"/>
            <a:ext cx="4210050" cy="4192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5014913" y="2110502"/>
            <a:ext cx="4210050" cy="4192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2" hasCustomPrompt="1"/>
          </p:nvPr>
        </p:nvSpPr>
        <p:spPr>
          <a:xfrm>
            <a:off x="682329" y="1359323"/>
            <a:ext cx="8541345" cy="512762"/>
          </a:xfrm>
        </p:spPr>
        <p:txBody>
          <a:bodyPr/>
          <a:lstStyle>
            <a:lvl1pPr>
              <a:defRPr baseline="0">
                <a:solidFill>
                  <a:schemeClr val="tx1"/>
                </a:solidFill>
                <a:latin typeface="Montserrat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Header text</a:t>
            </a:r>
          </a:p>
        </p:txBody>
      </p:sp>
      <p:sp>
        <p:nvSpPr>
          <p:cNvPr id="14"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11"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a:t>
            </a:r>
            <a:endParaRPr lang="en-US" altLang="zh-CN" sz="1000" dirty="0">
              <a:solidFill>
                <a:schemeClr val="tx1"/>
              </a:solidFill>
              <a:latin typeface="Montserrat" pitchFamily="50" charset="0"/>
              <a:ea typeface="SimSun" pitchFamily="2" charset="-122"/>
            </a:endParaRPr>
          </a:p>
        </p:txBody>
      </p:sp>
    </p:spTree>
    <p:extLst>
      <p:ext uri="{BB962C8B-B14F-4D97-AF65-F5344CB8AC3E}">
        <p14:creationId xmlns:p14="http://schemas.microsoft.com/office/powerpoint/2010/main" val="44077282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e 3">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8" name="Content Placeholder 3"/>
          <p:cNvSpPr>
            <a:spLocks noGrp="1"/>
          </p:cNvSpPr>
          <p:nvPr>
            <p:ph sz="half" idx="2"/>
          </p:nvPr>
        </p:nvSpPr>
        <p:spPr>
          <a:xfrm>
            <a:off x="6019583" y="1359324"/>
            <a:ext cx="3205379" cy="49434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9" name="Text Placeholder 11"/>
          <p:cNvSpPr>
            <a:spLocks noGrp="1"/>
          </p:cNvSpPr>
          <p:nvPr>
            <p:ph type="body" sz="quarter" idx="12" hasCustomPrompt="1"/>
          </p:nvPr>
        </p:nvSpPr>
        <p:spPr>
          <a:xfrm>
            <a:off x="682329" y="1359323"/>
            <a:ext cx="4958909" cy="512762"/>
          </a:xfrm>
        </p:spPr>
        <p:txBody>
          <a:bodyPr/>
          <a:lstStyle>
            <a:lvl1pPr>
              <a:defRPr baseline="0">
                <a:solidFill>
                  <a:schemeClr val="tx1"/>
                </a:solidFill>
                <a:latin typeface="Montserrat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Header text</a:t>
            </a:r>
          </a:p>
        </p:txBody>
      </p:sp>
      <p:sp>
        <p:nvSpPr>
          <p:cNvPr id="12" name="Text Placeholder 3"/>
          <p:cNvSpPr>
            <a:spLocks noGrp="1"/>
          </p:cNvSpPr>
          <p:nvPr>
            <p:ph type="body" sz="quarter" idx="13" hasCustomPrompt="1"/>
          </p:nvPr>
        </p:nvSpPr>
        <p:spPr>
          <a:xfrm>
            <a:off x="682329" y="2284835"/>
            <a:ext cx="4941391" cy="4006850"/>
          </a:xfrm>
        </p:spPr>
        <p:txBody>
          <a:bodyPr>
            <a:normAutofit/>
          </a:bodyPr>
          <a:lstStyle>
            <a:lvl1pPr>
              <a:defRPr sz="2000" baseline="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Text</a:t>
            </a:r>
          </a:p>
        </p:txBody>
      </p:sp>
      <p:sp>
        <p:nvSpPr>
          <p:cNvPr id="14"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10"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 </a:t>
            </a:r>
            <a:endParaRPr lang="en-US" altLang="zh-CN" sz="1000" dirty="0">
              <a:solidFill>
                <a:schemeClr val="tx1"/>
              </a:solidFill>
              <a:latin typeface="Montserrat" pitchFamily="50" charset="0"/>
              <a:ea typeface="SimSun" pitchFamily="2" charset="-122"/>
            </a:endParaRPr>
          </a:p>
        </p:txBody>
      </p:sp>
    </p:spTree>
    <p:extLst>
      <p:ext uri="{BB962C8B-B14F-4D97-AF65-F5344CB8AC3E}">
        <p14:creationId xmlns:p14="http://schemas.microsoft.com/office/powerpoint/2010/main" val="139772085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15" name="Table Placeholder 4"/>
          <p:cNvSpPr>
            <a:spLocks noGrp="1"/>
          </p:cNvSpPr>
          <p:nvPr>
            <p:ph type="tbl" sz="quarter" idx="12"/>
          </p:nvPr>
        </p:nvSpPr>
        <p:spPr>
          <a:xfrm>
            <a:off x="682329" y="2102110"/>
            <a:ext cx="8541345" cy="4181186"/>
          </a:xfrm>
        </p:spPr>
        <p:txBody>
          <a:bodyPr/>
          <a:lstStyle/>
          <a:p>
            <a:r>
              <a:rPr lang="en-US" dirty="0"/>
              <a:t>Click icon to add table</a:t>
            </a:r>
          </a:p>
        </p:txBody>
      </p:sp>
      <p:sp>
        <p:nvSpPr>
          <p:cNvPr id="16" name="Text Placeholder 11"/>
          <p:cNvSpPr>
            <a:spLocks noGrp="1"/>
          </p:cNvSpPr>
          <p:nvPr>
            <p:ph type="body" sz="quarter" idx="13" hasCustomPrompt="1"/>
          </p:nvPr>
        </p:nvSpPr>
        <p:spPr>
          <a:xfrm>
            <a:off x="682329" y="1350934"/>
            <a:ext cx="8541345" cy="512762"/>
          </a:xfrm>
        </p:spPr>
        <p:txBody>
          <a:bodyPr/>
          <a:lstStyle>
            <a:lvl1pPr>
              <a:defRPr baseline="0">
                <a:solidFill>
                  <a:schemeClr val="tx1"/>
                </a:solidFill>
                <a:latin typeface="Montserrat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Enter Header text</a:t>
            </a:r>
          </a:p>
        </p:txBody>
      </p:sp>
      <p:sp>
        <p:nvSpPr>
          <p:cNvPr id="17"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7"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a:t>
            </a:r>
            <a:endParaRPr lang="en-US" altLang="zh-CN" sz="1000" dirty="0">
              <a:solidFill>
                <a:schemeClr val="tx1"/>
              </a:solidFill>
              <a:latin typeface="Montserrat" pitchFamily="50" charset="0"/>
              <a:ea typeface="SimSun" pitchFamily="2" charset="-122"/>
            </a:endParaRPr>
          </a:p>
        </p:txBody>
      </p:sp>
    </p:spTree>
    <p:extLst>
      <p:ext uri="{BB962C8B-B14F-4D97-AF65-F5344CB8AC3E}">
        <p14:creationId xmlns:p14="http://schemas.microsoft.com/office/powerpoint/2010/main" val="17072822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62"/>
            <a:ext cx="9906000" cy="1238250"/>
          </a:xfrm>
          <a:prstGeom prst="rect">
            <a:avLst/>
          </a:prstGeom>
        </p:spPr>
      </p:pic>
      <p:sp>
        <p:nvSpPr>
          <p:cNvPr id="8" name="Title 1"/>
          <p:cNvSpPr>
            <a:spLocks noGrp="1"/>
          </p:cNvSpPr>
          <p:nvPr>
            <p:ph type="title"/>
          </p:nvPr>
        </p:nvSpPr>
        <p:spPr>
          <a:xfrm>
            <a:off x="681038" y="365128"/>
            <a:ext cx="6164380" cy="524107"/>
          </a:xfrm>
        </p:spPr>
        <p:txBody>
          <a:bodyPr>
            <a:noAutofit/>
          </a:bodyPr>
          <a:lstStyle>
            <a:lvl1pPr>
              <a:defRPr sz="3200">
                <a:solidFill>
                  <a:schemeClr val="bg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32890" y="5240660"/>
            <a:ext cx="1673110" cy="1617340"/>
          </a:xfrm>
          <a:prstGeom prst="rect">
            <a:avLst/>
          </a:prstGeom>
        </p:spPr>
      </p:pic>
      <p:sp>
        <p:nvSpPr>
          <p:cNvPr id="5" name="Footer Placeholder 2"/>
          <p:cNvSpPr>
            <a:spLocks noChangeArrowheads="1"/>
          </p:cNvSpPr>
          <p:nvPr userDrawn="1"/>
        </p:nvSpPr>
        <p:spPr bwMode="auto">
          <a:xfrm>
            <a:off x="677863" y="6413502"/>
            <a:ext cx="731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zh-CN" sz="1000" dirty="0">
                <a:solidFill>
                  <a:schemeClr val="tx1"/>
                </a:solidFill>
                <a:latin typeface="Montserrat" pitchFamily="50" charset="0"/>
                <a:ea typeface="SimSun" pitchFamily="2" charset="-122"/>
              </a:rPr>
              <a:t>CABA Intelligent</a:t>
            </a:r>
            <a:r>
              <a:rPr lang="en-US" altLang="zh-CN" sz="1000" baseline="0" dirty="0">
                <a:solidFill>
                  <a:schemeClr val="tx1"/>
                </a:solidFill>
                <a:latin typeface="Montserrat" pitchFamily="50" charset="0"/>
                <a:ea typeface="SimSun" pitchFamily="2" charset="-122"/>
              </a:rPr>
              <a:t> Buildings Council (IBC)</a:t>
            </a:r>
            <a:endParaRPr lang="en-US" altLang="zh-CN" sz="1000" dirty="0">
              <a:solidFill>
                <a:schemeClr val="tx1"/>
              </a:solidFill>
              <a:latin typeface="Montserrat" pitchFamily="50" charset="0"/>
              <a:ea typeface="SimSun" pitchFamily="2" charset="-122"/>
            </a:endParaRPr>
          </a:p>
        </p:txBody>
      </p:sp>
    </p:spTree>
    <p:extLst>
      <p:ext uri="{BB962C8B-B14F-4D97-AF65-F5344CB8AC3E}">
        <p14:creationId xmlns:p14="http://schemas.microsoft.com/office/powerpoint/2010/main" val="413351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7.jpe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6.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7.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7" y="365128"/>
            <a:ext cx="5584508" cy="4476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81038" y="1233488"/>
            <a:ext cx="8543925"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59589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Lst>
  <p:hf hdr="0" dt="0"/>
  <p:txStyles>
    <p:titleStyle>
      <a:lvl1pPr algn="l" defTabSz="914400" rtl="0" eaLnBrk="1" latinLnBrk="0" hangingPunct="1">
        <a:lnSpc>
          <a:spcPct val="90000"/>
        </a:lnSpc>
        <a:spcBef>
          <a:spcPct val="0"/>
        </a:spcBef>
        <a:buNone/>
        <a:defRPr sz="2000" kern="1200" baseline="0">
          <a:solidFill>
            <a:schemeClr val="tx1"/>
          </a:solidFill>
          <a:latin typeface="Montserrat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7" orient="horz" pos="2160" userDrawn="1">
          <p15:clr>
            <a:srgbClr val="F26B43"/>
          </p15:clr>
        </p15:guide>
        <p15:guide id="8" pos="529" userDrawn="1">
          <p15:clr>
            <a:srgbClr val="F26B43"/>
          </p15:clr>
        </p15:guide>
        <p15:guide id="9" pos="7151" userDrawn="1">
          <p15:clr>
            <a:srgbClr val="F26B43"/>
          </p15:clr>
        </p15:guide>
        <p15:guide id="10" orient="horz" pos="777" userDrawn="1">
          <p15:clr>
            <a:srgbClr val="F26B43"/>
          </p15:clr>
        </p15:guide>
        <p15:guide id="11" orient="horz" pos="414" userDrawn="1">
          <p15:clr>
            <a:srgbClr val="F26B43"/>
          </p15:clr>
        </p15:guide>
        <p15:guide id="12" orient="horz" pos="38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60"/>
          <p:cNvSpPr>
            <a:spLocks noGrp="1" noChangeArrowheads="1"/>
          </p:cNvSpPr>
          <p:nvPr>
            <p:ph type="title"/>
          </p:nvPr>
        </p:nvSpPr>
        <p:spPr bwMode="auto">
          <a:xfrm>
            <a:off x="466368" y="390744"/>
            <a:ext cx="9095674" cy="45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pic>
        <p:nvPicPr>
          <p:cNvPr id="1027" name="Picture 72" descr="Jll_footer_11300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 y="6129557"/>
            <a:ext cx="9911059" cy="72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6"/>
          <p:cNvSpPr>
            <a:spLocks noGrp="1" noChangeArrowheads="1"/>
          </p:cNvSpPr>
          <p:nvPr>
            <p:ph type="body" idx="1"/>
          </p:nvPr>
        </p:nvSpPr>
        <p:spPr bwMode="auto">
          <a:xfrm>
            <a:off x="405669" y="1599769"/>
            <a:ext cx="8581760" cy="43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 name="Rectangle 2"/>
          <p:cNvSpPr/>
          <p:nvPr userDrawn="1"/>
        </p:nvSpPr>
        <p:spPr>
          <a:xfrm>
            <a:off x="356099" y="6181511"/>
            <a:ext cx="1989900" cy="676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31" b="0">
              <a:solidFill>
                <a:srgbClr val="FFFFFF"/>
              </a:solidFill>
            </a:endParaRPr>
          </a:p>
        </p:txBody>
      </p:sp>
      <p:pic>
        <p:nvPicPr>
          <p:cNvPr id="1030" name="Picture 1"/>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14067" y="6321136"/>
            <a:ext cx="728382" cy="34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2" descr="exp_Logo_rgb (2).jp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862997" y="6277841"/>
            <a:ext cx="699044" cy="48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12652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7" r:id="rId3"/>
    <p:sldLayoutId id="2147483878" r:id="rId4"/>
    <p:sldLayoutId id="2147483879" r:id="rId5"/>
  </p:sldLayoutIdLst>
  <p:transition>
    <p:fade/>
  </p:transition>
  <p:hf sldNum="0" hdr="0" dt="0"/>
  <p:txStyles>
    <p:titleStyle>
      <a:lvl1pPr algn="l" rtl="0" eaLnBrk="0" fontAlgn="base" hangingPunct="0">
        <a:spcBef>
          <a:spcPct val="0"/>
        </a:spcBef>
        <a:spcAft>
          <a:spcPct val="0"/>
        </a:spcAft>
        <a:defRPr sz="2358">
          <a:solidFill>
            <a:schemeClr val="tx1"/>
          </a:solidFill>
          <a:latin typeface="+mj-lt"/>
          <a:ea typeface="+mj-ea"/>
          <a:cs typeface="+mj-cs"/>
        </a:defRPr>
      </a:lvl1pPr>
      <a:lvl2pPr algn="l" rtl="0" eaLnBrk="0" fontAlgn="base" hangingPunct="0">
        <a:spcBef>
          <a:spcPct val="0"/>
        </a:spcBef>
        <a:spcAft>
          <a:spcPct val="0"/>
        </a:spcAft>
        <a:defRPr sz="2358">
          <a:solidFill>
            <a:schemeClr val="tx1"/>
          </a:solidFill>
          <a:latin typeface="Times New Roman" pitchFamily="18" charset="0"/>
        </a:defRPr>
      </a:lvl2pPr>
      <a:lvl3pPr algn="l" rtl="0" eaLnBrk="0" fontAlgn="base" hangingPunct="0">
        <a:spcBef>
          <a:spcPct val="0"/>
        </a:spcBef>
        <a:spcAft>
          <a:spcPct val="0"/>
        </a:spcAft>
        <a:defRPr sz="2358">
          <a:solidFill>
            <a:schemeClr val="tx1"/>
          </a:solidFill>
          <a:latin typeface="Times New Roman" pitchFamily="18" charset="0"/>
        </a:defRPr>
      </a:lvl3pPr>
      <a:lvl4pPr algn="l" rtl="0" eaLnBrk="0" fontAlgn="base" hangingPunct="0">
        <a:spcBef>
          <a:spcPct val="0"/>
        </a:spcBef>
        <a:spcAft>
          <a:spcPct val="0"/>
        </a:spcAft>
        <a:defRPr sz="2358">
          <a:solidFill>
            <a:schemeClr val="tx1"/>
          </a:solidFill>
          <a:latin typeface="Times New Roman" pitchFamily="18" charset="0"/>
        </a:defRPr>
      </a:lvl4pPr>
      <a:lvl5pPr algn="l" rtl="0" eaLnBrk="0" fontAlgn="base" hangingPunct="0">
        <a:spcBef>
          <a:spcPct val="0"/>
        </a:spcBef>
        <a:spcAft>
          <a:spcPct val="0"/>
        </a:spcAft>
        <a:defRPr sz="2358">
          <a:solidFill>
            <a:schemeClr val="tx1"/>
          </a:solidFill>
          <a:latin typeface="Times New Roman" pitchFamily="18" charset="0"/>
        </a:defRPr>
      </a:lvl5pPr>
      <a:lvl6pPr marL="427357" algn="l" rtl="0" fontAlgn="base">
        <a:spcBef>
          <a:spcPct val="0"/>
        </a:spcBef>
        <a:spcAft>
          <a:spcPct val="0"/>
        </a:spcAft>
        <a:defRPr sz="2677">
          <a:solidFill>
            <a:schemeClr val="tx1"/>
          </a:solidFill>
          <a:latin typeface="Times New Roman" pitchFamily="18" charset="0"/>
        </a:defRPr>
      </a:lvl6pPr>
      <a:lvl7pPr marL="854715" algn="l" rtl="0" fontAlgn="base">
        <a:spcBef>
          <a:spcPct val="0"/>
        </a:spcBef>
        <a:spcAft>
          <a:spcPct val="0"/>
        </a:spcAft>
        <a:defRPr sz="2677">
          <a:solidFill>
            <a:schemeClr val="tx1"/>
          </a:solidFill>
          <a:latin typeface="Times New Roman" pitchFamily="18" charset="0"/>
        </a:defRPr>
      </a:lvl7pPr>
      <a:lvl8pPr marL="1282073" algn="l" rtl="0" fontAlgn="base">
        <a:spcBef>
          <a:spcPct val="0"/>
        </a:spcBef>
        <a:spcAft>
          <a:spcPct val="0"/>
        </a:spcAft>
        <a:defRPr sz="2677">
          <a:solidFill>
            <a:schemeClr val="tx1"/>
          </a:solidFill>
          <a:latin typeface="Times New Roman" pitchFamily="18" charset="0"/>
        </a:defRPr>
      </a:lvl8pPr>
      <a:lvl9pPr marL="1709430" algn="l" rtl="0" fontAlgn="base">
        <a:spcBef>
          <a:spcPct val="0"/>
        </a:spcBef>
        <a:spcAft>
          <a:spcPct val="0"/>
        </a:spcAft>
        <a:defRPr sz="2677">
          <a:solidFill>
            <a:schemeClr val="tx1"/>
          </a:solidFill>
          <a:latin typeface="Times New Roman" pitchFamily="18" charset="0"/>
        </a:defRPr>
      </a:lvl9pPr>
    </p:titleStyle>
    <p:bodyStyle>
      <a:lvl1pPr marL="182108" indent="-182108" algn="l" rtl="0" eaLnBrk="0" fontAlgn="base" hangingPunct="0">
        <a:spcBef>
          <a:spcPct val="50000"/>
        </a:spcBef>
        <a:spcAft>
          <a:spcPct val="0"/>
        </a:spcAft>
        <a:buClr>
          <a:schemeClr val="tx1"/>
        </a:buClr>
        <a:buFont typeface="Times New Roman" panose="02020603050405020304" pitchFamily="18" charset="0"/>
        <a:buChar char="•"/>
        <a:defRPr sz="2039">
          <a:solidFill>
            <a:schemeClr val="tx1"/>
          </a:solidFill>
          <a:latin typeface="+mn-lt"/>
          <a:ea typeface="+mn-ea"/>
          <a:cs typeface="+mn-cs"/>
        </a:defRPr>
      </a:lvl1pPr>
      <a:lvl2pPr marL="327795" indent="-143663" algn="l" rtl="0" eaLnBrk="0" fontAlgn="base" hangingPunct="0">
        <a:spcBef>
          <a:spcPct val="30000"/>
        </a:spcBef>
        <a:spcAft>
          <a:spcPct val="0"/>
        </a:spcAft>
        <a:buClr>
          <a:schemeClr val="tx1"/>
        </a:buClr>
        <a:buFont typeface="Times New Roman" panose="02020603050405020304" pitchFamily="18" charset="0"/>
        <a:buChar char="-"/>
        <a:defRPr sz="1848">
          <a:solidFill>
            <a:schemeClr val="tx1"/>
          </a:solidFill>
          <a:latin typeface="+mn-lt"/>
        </a:defRPr>
      </a:lvl2pPr>
      <a:lvl3pPr marL="472471" indent="-143663" algn="l" rtl="0" eaLnBrk="0" fontAlgn="base" hangingPunct="0">
        <a:spcBef>
          <a:spcPct val="30000"/>
        </a:spcBef>
        <a:spcAft>
          <a:spcPct val="0"/>
        </a:spcAft>
        <a:buClr>
          <a:schemeClr val="tx1"/>
        </a:buClr>
        <a:buFont typeface="Times New Roman" panose="02020603050405020304" pitchFamily="18" charset="0"/>
        <a:buChar char="-"/>
        <a:defRPr>
          <a:solidFill>
            <a:schemeClr val="tx1"/>
          </a:solidFill>
          <a:latin typeface="+mn-lt"/>
        </a:defRPr>
      </a:lvl3pPr>
      <a:lvl4pPr marL="618157" indent="-143663" algn="l" rtl="0" eaLnBrk="0" fontAlgn="base" hangingPunct="0">
        <a:spcBef>
          <a:spcPct val="30000"/>
        </a:spcBef>
        <a:spcAft>
          <a:spcPct val="0"/>
        </a:spcAft>
        <a:buClr>
          <a:schemeClr val="tx1"/>
        </a:buClr>
        <a:buFont typeface="Times New Roman" panose="02020603050405020304" pitchFamily="18" charset="0"/>
        <a:buChar char="-"/>
        <a:defRPr sz="1402">
          <a:solidFill>
            <a:schemeClr val="tx1"/>
          </a:solidFill>
          <a:latin typeface="+mn-lt"/>
        </a:defRPr>
      </a:lvl4pPr>
      <a:lvl5pPr marL="745633" indent="-125453" algn="l" rtl="0" eaLnBrk="0" fontAlgn="base" hangingPunct="0">
        <a:spcBef>
          <a:spcPct val="30000"/>
        </a:spcBef>
        <a:spcAft>
          <a:spcPct val="0"/>
        </a:spcAft>
        <a:buClr>
          <a:schemeClr val="tx1"/>
        </a:buClr>
        <a:buFont typeface="Times New Roman" panose="02020603050405020304" pitchFamily="18" charset="0"/>
        <a:buChar char="-"/>
        <a:defRPr sz="1338">
          <a:solidFill>
            <a:schemeClr val="tx1"/>
          </a:solidFill>
          <a:latin typeface="+mn-lt"/>
        </a:defRPr>
      </a:lvl5pPr>
      <a:lvl6pPr marL="1173750"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6pPr>
      <a:lvl7pPr marL="1601108"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7pPr>
      <a:lvl8pPr marL="2028466"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8pPr>
      <a:lvl9pPr marL="2455823"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9pPr>
    </p:bodyStyle>
    <p:otherStyle>
      <a:defPPr>
        <a:defRPr lang="en-US"/>
      </a:defPPr>
      <a:lvl1pPr marL="0" algn="l" defTabSz="854715" rtl="0" eaLnBrk="1" latinLnBrk="0" hangingPunct="1">
        <a:defRPr sz="1721" kern="1200">
          <a:solidFill>
            <a:schemeClr val="tx1"/>
          </a:solidFill>
          <a:latin typeface="+mn-lt"/>
          <a:ea typeface="+mn-ea"/>
          <a:cs typeface="+mn-cs"/>
        </a:defRPr>
      </a:lvl1pPr>
      <a:lvl2pPr marL="427357" algn="l" defTabSz="854715" rtl="0" eaLnBrk="1" latinLnBrk="0" hangingPunct="1">
        <a:defRPr sz="1721" kern="1200">
          <a:solidFill>
            <a:schemeClr val="tx1"/>
          </a:solidFill>
          <a:latin typeface="+mn-lt"/>
          <a:ea typeface="+mn-ea"/>
          <a:cs typeface="+mn-cs"/>
        </a:defRPr>
      </a:lvl2pPr>
      <a:lvl3pPr marL="854715" algn="l" defTabSz="854715" rtl="0" eaLnBrk="1" latinLnBrk="0" hangingPunct="1">
        <a:defRPr sz="1721" kern="1200">
          <a:solidFill>
            <a:schemeClr val="tx1"/>
          </a:solidFill>
          <a:latin typeface="+mn-lt"/>
          <a:ea typeface="+mn-ea"/>
          <a:cs typeface="+mn-cs"/>
        </a:defRPr>
      </a:lvl3pPr>
      <a:lvl4pPr marL="1282073" algn="l" defTabSz="854715" rtl="0" eaLnBrk="1" latinLnBrk="0" hangingPunct="1">
        <a:defRPr sz="1721" kern="1200">
          <a:solidFill>
            <a:schemeClr val="tx1"/>
          </a:solidFill>
          <a:latin typeface="+mn-lt"/>
          <a:ea typeface="+mn-ea"/>
          <a:cs typeface="+mn-cs"/>
        </a:defRPr>
      </a:lvl4pPr>
      <a:lvl5pPr marL="1709430" algn="l" defTabSz="854715" rtl="0" eaLnBrk="1" latinLnBrk="0" hangingPunct="1">
        <a:defRPr sz="1721" kern="1200">
          <a:solidFill>
            <a:schemeClr val="tx1"/>
          </a:solidFill>
          <a:latin typeface="+mn-lt"/>
          <a:ea typeface="+mn-ea"/>
          <a:cs typeface="+mn-cs"/>
        </a:defRPr>
      </a:lvl5pPr>
      <a:lvl6pPr marL="2136789" algn="l" defTabSz="854715" rtl="0" eaLnBrk="1" latinLnBrk="0" hangingPunct="1">
        <a:defRPr sz="1721" kern="1200">
          <a:solidFill>
            <a:schemeClr val="tx1"/>
          </a:solidFill>
          <a:latin typeface="+mn-lt"/>
          <a:ea typeface="+mn-ea"/>
          <a:cs typeface="+mn-cs"/>
        </a:defRPr>
      </a:lvl6pPr>
      <a:lvl7pPr marL="2564145" algn="l" defTabSz="854715" rtl="0" eaLnBrk="1" latinLnBrk="0" hangingPunct="1">
        <a:defRPr sz="1721" kern="1200">
          <a:solidFill>
            <a:schemeClr val="tx1"/>
          </a:solidFill>
          <a:latin typeface="+mn-lt"/>
          <a:ea typeface="+mn-ea"/>
          <a:cs typeface="+mn-cs"/>
        </a:defRPr>
      </a:lvl7pPr>
      <a:lvl8pPr marL="2991503" algn="l" defTabSz="854715" rtl="0" eaLnBrk="1" latinLnBrk="0" hangingPunct="1">
        <a:defRPr sz="1721" kern="1200">
          <a:solidFill>
            <a:schemeClr val="tx1"/>
          </a:solidFill>
          <a:latin typeface="+mn-lt"/>
          <a:ea typeface="+mn-ea"/>
          <a:cs typeface="+mn-cs"/>
        </a:defRPr>
      </a:lvl8pPr>
      <a:lvl9pPr marL="3418861" algn="l" defTabSz="854715" rtl="0" eaLnBrk="1" latinLnBrk="0" hangingPunct="1">
        <a:defRPr sz="172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60"/>
          <p:cNvSpPr>
            <a:spLocks noGrp="1" noChangeArrowheads="1"/>
          </p:cNvSpPr>
          <p:nvPr>
            <p:ph type="title"/>
          </p:nvPr>
        </p:nvSpPr>
        <p:spPr bwMode="auto">
          <a:xfrm>
            <a:off x="466368" y="390744"/>
            <a:ext cx="9095674" cy="45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pic>
        <p:nvPicPr>
          <p:cNvPr id="8195" name="Picture 72" descr="Jll_footer_113007"/>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 y="6129557"/>
            <a:ext cx="9911059" cy="72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6"/>
          <p:cNvSpPr>
            <a:spLocks noGrp="1" noChangeArrowheads="1"/>
          </p:cNvSpPr>
          <p:nvPr>
            <p:ph type="body" idx="1"/>
          </p:nvPr>
        </p:nvSpPr>
        <p:spPr bwMode="auto">
          <a:xfrm>
            <a:off x="405669" y="1599769"/>
            <a:ext cx="8581760" cy="43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 name="Rectangle 2"/>
          <p:cNvSpPr/>
          <p:nvPr userDrawn="1"/>
        </p:nvSpPr>
        <p:spPr>
          <a:xfrm>
            <a:off x="356099" y="6181511"/>
            <a:ext cx="1989900" cy="676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31" b="0">
              <a:solidFill>
                <a:srgbClr val="FFFFFF"/>
              </a:solidFill>
            </a:endParaRPr>
          </a:p>
        </p:txBody>
      </p:sp>
      <p:pic>
        <p:nvPicPr>
          <p:cNvPr id="8198" name="Picture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614067" y="6321136"/>
            <a:ext cx="728382" cy="34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159409" y="6275678"/>
            <a:ext cx="394540" cy="42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586982"/>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2" r:id="rId3"/>
    <p:sldLayoutId id="2147483923" r:id="rId4"/>
    <p:sldLayoutId id="2147483924" r:id="rId5"/>
    <p:sldLayoutId id="2147483925" r:id="rId6"/>
    <p:sldLayoutId id="2147483926" r:id="rId7"/>
    <p:sldLayoutId id="2147483927" r:id="rId8"/>
    <p:sldLayoutId id="2147483928" r:id="rId9"/>
  </p:sldLayoutIdLst>
  <p:transition>
    <p:fade/>
  </p:transition>
  <p:hf sldNum="0" hdr="0" dt="0"/>
  <p:txStyles>
    <p:titleStyle>
      <a:lvl1pPr algn="l" rtl="0" eaLnBrk="0" fontAlgn="base" hangingPunct="0">
        <a:spcBef>
          <a:spcPct val="0"/>
        </a:spcBef>
        <a:spcAft>
          <a:spcPct val="0"/>
        </a:spcAft>
        <a:defRPr sz="2358">
          <a:solidFill>
            <a:schemeClr val="tx1"/>
          </a:solidFill>
          <a:latin typeface="+mj-lt"/>
          <a:ea typeface="+mj-ea"/>
          <a:cs typeface="+mj-cs"/>
        </a:defRPr>
      </a:lvl1pPr>
      <a:lvl2pPr algn="l" rtl="0" eaLnBrk="0" fontAlgn="base" hangingPunct="0">
        <a:spcBef>
          <a:spcPct val="0"/>
        </a:spcBef>
        <a:spcAft>
          <a:spcPct val="0"/>
        </a:spcAft>
        <a:defRPr sz="2358">
          <a:solidFill>
            <a:schemeClr val="tx1"/>
          </a:solidFill>
          <a:latin typeface="Times New Roman" pitchFamily="18" charset="0"/>
        </a:defRPr>
      </a:lvl2pPr>
      <a:lvl3pPr algn="l" rtl="0" eaLnBrk="0" fontAlgn="base" hangingPunct="0">
        <a:spcBef>
          <a:spcPct val="0"/>
        </a:spcBef>
        <a:spcAft>
          <a:spcPct val="0"/>
        </a:spcAft>
        <a:defRPr sz="2358">
          <a:solidFill>
            <a:schemeClr val="tx1"/>
          </a:solidFill>
          <a:latin typeface="Times New Roman" pitchFamily="18" charset="0"/>
        </a:defRPr>
      </a:lvl3pPr>
      <a:lvl4pPr algn="l" rtl="0" eaLnBrk="0" fontAlgn="base" hangingPunct="0">
        <a:spcBef>
          <a:spcPct val="0"/>
        </a:spcBef>
        <a:spcAft>
          <a:spcPct val="0"/>
        </a:spcAft>
        <a:defRPr sz="2358">
          <a:solidFill>
            <a:schemeClr val="tx1"/>
          </a:solidFill>
          <a:latin typeface="Times New Roman" pitchFamily="18" charset="0"/>
        </a:defRPr>
      </a:lvl4pPr>
      <a:lvl5pPr algn="l" rtl="0" eaLnBrk="0" fontAlgn="base" hangingPunct="0">
        <a:spcBef>
          <a:spcPct val="0"/>
        </a:spcBef>
        <a:spcAft>
          <a:spcPct val="0"/>
        </a:spcAft>
        <a:defRPr sz="2358">
          <a:solidFill>
            <a:schemeClr val="tx1"/>
          </a:solidFill>
          <a:latin typeface="Times New Roman" pitchFamily="18" charset="0"/>
        </a:defRPr>
      </a:lvl5pPr>
      <a:lvl6pPr marL="427357" algn="l" rtl="0" fontAlgn="base">
        <a:spcBef>
          <a:spcPct val="0"/>
        </a:spcBef>
        <a:spcAft>
          <a:spcPct val="0"/>
        </a:spcAft>
        <a:defRPr sz="2677">
          <a:solidFill>
            <a:schemeClr val="tx1"/>
          </a:solidFill>
          <a:latin typeface="Times New Roman" pitchFamily="18" charset="0"/>
        </a:defRPr>
      </a:lvl6pPr>
      <a:lvl7pPr marL="854715" algn="l" rtl="0" fontAlgn="base">
        <a:spcBef>
          <a:spcPct val="0"/>
        </a:spcBef>
        <a:spcAft>
          <a:spcPct val="0"/>
        </a:spcAft>
        <a:defRPr sz="2677">
          <a:solidFill>
            <a:schemeClr val="tx1"/>
          </a:solidFill>
          <a:latin typeface="Times New Roman" pitchFamily="18" charset="0"/>
        </a:defRPr>
      </a:lvl7pPr>
      <a:lvl8pPr marL="1282073" algn="l" rtl="0" fontAlgn="base">
        <a:spcBef>
          <a:spcPct val="0"/>
        </a:spcBef>
        <a:spcAft>
          <a:spcPct val="0"/>
        </a:spcAft>
        <a:defRPr sz="2677">
          <a:solidFill>
            <a:schemeClr val="tx1"/>
          </a:solidFill>
          <a:latin typeface="Times New Roman" pitchFamily="18" charset="0"/>
        </a:defRPr>
      </a:lvl8pPr>
      <a:lvl9pPr marL="1709430" algn="l" rtl="0" fontAlgn="base">
        <a:spcBef>
          <a:spcPct val="0"/>
        </a:spcBef>
        <a:spcAft>
          <a:spcPct val="0"/>
        </a:spcAft>
        <a:defRPr sz="2677">
          <a:solidFill>
            <a:schemeClr val="tx1"/>
          </a:solidFill>
          <a:latin typeface="Times New Roman" pitchFamily="18" charset="0"/>
        </a:defRPr>
      </a:lvl9pPr>
    </p:titleStyle>
    <p:bodyStyle>
      <a:lvl1pPr marL="182108" indent="-182108" algn="l" rtl="0" eaLnBrk="0" fontAlgn="base" hangingPunct="0">
        <a:spcBef>
          <a:spcPct val="50000"/>
        </a:spcBef>
        <a:spcAft>
          <a:spcPct val="0"/>
        </a:spcAft>
        <a:buClr>
          <a:schemeClr val="tx1"/>
        </a:buClr>
        <a:buFont typeface="Times New Roman" panose="02020603050405020304" pitchFamily="18" charset="0"/>
        <a:buChar char="•"/>
        <a:defRPr sz="2039">
          <a:solidFill>
            <a:schemeClr val="tx1"/>
          </a:solidFill>
          <a:latin typeface="+mn-lt"/>
          <a:ea typeface="+mn-ea"/>
          <a:cs typeface="+mn-cs"/>
        </a:defRPr>
      </a:lvl1pPr>
      <a:lvl2pPr marL="327795" indent="-143663" algn="l" rtl="0" eaLnBrk="0" fontAlgn="base" hangingPunct="0">
        <a:spcBef>
          <a:spcPct val="30000"/>
        </a:spcBef>
        <a:spcAft>
          <a:spcPct val="0"/>
        </a:spcAft>
        <a:buClr>
          <a:schemeClr val="tx1"/>
        </a:buClr>
        <a:buFont typeface="Times New Roman" panose="02020603050405020304" pitchFamily="18" charset="0"/>
        <a:buChar char="-"/>
        <a:defRPr sz="1848">
          <a:solidFill>
            <a:schemeClr val="tx1"/>
          </a:solidFill>
          <a:latin typeface="+mn-lt"/>
        </a:defRPr>
      </a:lvl2pPr>
      <a:lvl3pPr marL="472471" indent="-143663" algn="l" rtl="0" eaLnBrk="0" fontAlgn="base" hangingPunct="0">
        <a:spcBef>
          <a:spcPct val="30000"/>
        </a:spcBef>
        <a:spcAft>
          <a:spcPct val="0"/>
        </a:spcAft>
        <a:buClr>
          <a:schemeClr val="tx1"/>
        </a:buClr>
        <a:buFont typeface="Times New Roman" panose="02020603050405020304" pitchFamily="18" charset="0"/>
        <a:buChar char="-"/>
        <a:defRPr>
          <a:solidFill>
            <a:schemeClr val="tx1"/>
          </a:solidFill>
          <a:latin typeface="+mn-lt"/>
        </a:defRPr>
      </a:lvl3pPr>
      <a:lvl4pPr marL="618157" indent="-143663" algn="l" rtl="0" eaLnBrk="0" fontAlgn="base" hangingPunct="0">
        <a:spcBef>
          <a:spcPct val="30000"/>
        </a:spcBef>
        <a:spcAft>
          <a:spcPct val="0"/>
        </a:spcAft>
        <a:buClr>
          <a:schemeClr val="tx1"/>
        </a:buClr>
        <a:buFont typeface="Times New Roman" panose="02020603050405020304" pitchFamily="18" charset="0"/>
        <a:buChar char="-"/>
        <a:defRPr sz="1402">
          <a:solidFill>
            <a:schemeClr val="tx1"/>
          </a:solidFill>
          <a:latin typeface="+mn-lt"/>
        </a:defRPr>
      </a:lvl4pPr>
      <a:lvl5pPr marL="745633" indent="-125453" algn="l" rtl="0" eaLnBrk="0" fontAlgn="base" hangingPunct="0">
        <a:spcBef>
          <a:spcPct val="30000"/>
        </a:spcBef>
        <a:spcAft>
          <a:spcPct val="0"/>
        </a:spcAft>
        <a:buClr>
          <a:schemeClr val="tx1"/>
        </a:buClr>
        <a:buFont typeface="Times New Roman" panose="02020603050405020304" pitchFamily="18" charset="0"/>
        <a:buChar char="-"/>
        <a:defRPr sz="1338">
          <a:solidFill>
            <a:schemeClr val="tx1"/>
          </a:solidFill>
          <a:latin typeface="+mn-lt"/>
        </a:defRPr>
      </a:lvl5pPr>
      <a:lvl6pPr marL="1173750"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6pPr>
      <a:lvl7pPr marL="1601108"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7pPr>
      <a:lvl8pPr marL="2028466"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8pPr>
      <a:lvl9pPr marL="2455823" indent="-126131" algn="l" rtl="0" fontAlgn="base">
        <a:spcBef>
          <a:spcPct val="30000"/>
        </a:spcBef>
        <a:spcAft>
          <a:spcPct val="0"/>
        </a:spcAft>
        <a:buClr>
          <a:schemeClr val="tx1"/>
        </a:buClr>
        <a:buFont typeface="Times New Roman" pitchFamily="18" charset="0"/>
        <a:buChar char="-"/>
        <a:defRPr sz="1338">
          <a:solidFill>
            <a:schemeClr val="tx1"/>
          </a:solidFill>
          <a:latin typeface="+mn-lt"/>
        </a:defRPr>
      </a:lvl9pPr>
    </p:bodyStyle>
    <p:otherStyle>
      <a:defPPr>
        <a:defRPr lang="en-US"/>
      </a:defPPr>
      <a:lvl1pPr marL="0" algn="l" defTabSz="854715" rtl="0" eaLnBrk="1" latinLnBrk="0" hangingPunct="1">
        <a:defRPr sz="1721" kern="1200">
          <a:solidFill>
            <a:schemeClr val="tx1"/>
          </a:solidFill>
          <a:latin typeface="+mn-lt"/>
          <a:ea typeface="+mn-ea"/>
          <a:cs typeface="+mn-cs"/>
        </a:defRPr>
      </a:lvl1pPr>
      <a:lvl2pPr marL="427357" algn="l" defTabSz="854715" rtl="0" eaLnBrk="1" latinLnBrk="0" hangingPunct="1">
        <a:defRPr sz="1721" kern="1200">
          <a:solidFill>
            <a:schemeClr val="tx1"/>
          </a:solidFill>
          <a:latin typeface="+mn-lt"/>
          <a:ea typeface="+mn-ea"/>
          <a:cs typeface="+mn-cs"/>
        </a:defRPr>
      </a:lvl2pPr>
      <a:lvl3pPr marL="854715" algn="l" defTabSz="854715" rtl="0" eaLnBrk="1" latinLnBrk="0" hangingPunct="1">
        <a:defRPr sz="1721" kern="1200">
          <a:solidFill>
            <a:schemeClr val="tx1"/>
          </a:solidFill>
          <a:latin typeface="+mn-lt"/>
          <a:ea typeface="+mn-ea"/>
          <a:cs typeface="+mn-cs"/>
        </a:defRPr>
      </a:lvl3pPr>
      <a:lvl4pPr marL="1282073" algn="l" defTabSz="854715" rtl="0" eaLnBrk="1" latinLnBrk="0" hangingPunct="1">
        <a:defRPr sz="1721" kern="1200">
          <a:solidFill>
            <a:schemeClr val="tx1"/>
          </a:solidFill>
          <a:latin typeface="+mn-lt"/>
          <a:ea typeface="+mn-ea"/>
          <a:cs typeface="+mn-cs"/>
        </a:defRPr>
      </a:lvl4pPr>
      <a:lvl5pPr marL="1709430" algn="l" defTabSz="854715" rtl="0" eaLnBrk="1" latinLnBrk="0" hangingPunct="1">
        <a:defRPr sz="1721" kern="1200">
          <a:solidFill>
            <a:schemeClr val="tx1"/>
          </a:solidFill>
          <a:latin typeface="+mn-lt"/>
          <a:ea typeface="+mn-ea"/>
          <a:cs typeface="+mn-cs"/>
        </a:defRPr>
      </a:lvl5pPr>
      <a:lvl6pPr marL="2136789" algn="l" defTabSz="854715" rtl="0" eaLnBrk="1" latinLnBrk="0" hangingPunct="1">
        <a:defRPr sz="1721" kern="1200">
          <a:solidFill>
            <a:schemeClr val="tx1"/>
          </a:solidFill>
          <a:latin typeface="+mn-lt"/>
          <a:ea typeface="+mn-ea"/>
          <a:cs typeface="+mn-cs"/>
        </a:defRPr>
      </a:lvl6pPr>
      <a:lvl7pPr marL="2564145" algn="l" defTabSz="854715" rtl="0" eaLnBrk="1" latinLnBrk="0" hangingPunct="1">
        <a:defRPr sz="1721" kern="1200">
          <a:solidFill>
            <a:schemeClr val="tx1"/>
          </a:solidFill>
          <a:latin typeface="+mn-lt"/>
          <a:ea typeface="+mn-ea"/>
          <a:cs typeface="+mn-cs"/>
        </a:defRPr>
      </a:lvl7pPr>
      <a:lvl8pPr marL="2991503" algn="l" defTabSz="854715" rtl="0" eaLnBrk="1" latinLnBrk="0" hangingPunct="1">
        <a:defRPr sz="1721" kern="1200">
          <a:solidFill>
            <a:schemeClr val="tx1"/>
          </a:solidFill>
          <a:latin typeface="+mn-lt"/>
          <a:ea typeface="+mn-ea"/>
          <a:cs typeface="+mn-cs"/>
        </a:defRPr>
      </a:lvl8pPr>
      <a:lvl9pPr marL="3418861" algn="l" defTabSz="854715" rtl="0" eaLnBrk="1" latinLnBrk="0" hangingPunct="1">
        <a:defRPr sz="172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8"/>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1038" y="6356353"/>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8B328AB0-035F-485A-A10A-97D37E6139CF}" type="datetimeFigureOut">
              <a:rPr lang="en-US" smtClean="0"/>
              <a:t>2/14/2017</a:t>
            </a:fld>
            <a:endParaRPr lang="en-US"/>
          </a:p>
        </p:txBody>
      </p:sp>
      <p:sp>
        <p:nvSpPr>
          <p:cNvPr id="5" name="Footer Placeholder 4"/>
          <p:cNvSpPr>
            <a:spLocks noGrp="1"/>
          </p:cNvSpPr>
          <p:nvPr>
            <p:ph type="ftr" sz="quarter" idx="3"/>
          </p:nvPr>
        </p:nvSpPr>
        <p:spPr>
          <a:xfrm>
            <a:off x="3281363" y="6356353"/>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3"/>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BF4193D5-49A2-43B4-BF3F-7863FEC48412}" type="slidenum">
              <a:rPr lang="en-US" smtClean="0"/>
              <a:t>‹#›</a:t>
            </a:fld>
            <a:endParaRPr lang="en-US"/>
          </a:p>
        </p:txBody>
      </p:sp>
    </p:spTree>
    <p:extLst>
      <p:ext uri="{BB962C8B-B14F-4D97-AF65-F5344CB8AC3E}">
        <p14:creationId xmlns:p14="http://schemas.microsoft.com/office/powerpoint/2010/main" val="4018080911"/>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2" y="6351448"/>
            <a:ext cx="9906000" cy="501650"/>
          </a:xfrm>
          <a:prstGeom prst="rect">
            <a:avLst/>
          </a:prstGeom>
          <a:solidFill>
            <a:schemeClr val="bg1">
              <a:lumMod val="85000"/>
            </a:schemeClr>
          </a:solidFill>
          <a:ln>
            <a:no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AAD9C-B424-4849-B704-533A10CBD67C}" type="datetimeFigureOut">
              <a:rPr lang="en-US" smtClean="0">
                <a:solidFill>
                  <a:prstClr val="black">
                    <a:tint val="75000"/>
                  </a:prstClr>
                </a:solidFill>
              </a:rPr>
              <a:pPr/>
              <a:t>2/14/2017</a:t>
            </a:fld>
            <a:endParaRPr lang="en-US">
              <a:solidFill>
                <a:prstClr val="black">
                  <a:tint val="75000"/>
                </a:prstClr>
              </a:solidFill>
            </a:endParaRPr>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941081" y="6356351"/>
            <a:ext cx="127118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3CA06-DF62-DA44-AC07-3A04CF03F6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906000" cy="132080"/>
          </a:xfrm>
          <a:prstGeom prst="rect">
            <a:avLst/>
          </a:prstGeom>
          <a:solidFill>
            <a:srgbClr val="25AAE2"/>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userDrawn="1"/>
        </p:nvSpPr>
        <p:spPr>
          <a:xfrm>
            <a:off x="9850966" y="2298696"/>
            <a:ext cx="55033" cy="436033"/>
          </a:xfrm>
          <a:prstGeom prst="rect">
            <a:avLst/>
          </a:prstGeom>
          <a:solidFill>
            <a:srgbClr val="D3D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userDrawn="1"/>
        </p:nvSpPr>
        <p:spPr>
          <a:xfrm>
            <a:off x="9850967" y="2734729"/>
            <a:ext cx="55033" cy="436033"/>
          </a:xfrm>
          <a:prstGeom prst="rect">
            <a:avLst/>
          </a:prstGeom>
          <a:solidFill>
            <a:srgbClr val="087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userDrawn="1"/>
        </p:nvSpPr>
        <p:spPr>
          <a:xfrm>
            <a:off x="9850967" y="3170762"/>
            <a:ext cx="55033" cy="436033"/>
          </a:xfrm>
          <a:prstGeom prst="rect">
            <a:avLst/>
          </a:prstGeom>
          <a:solidFill>
            <a:srgbClr val="001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9813819" y="2298696"/>
            <a:ext cx="37147" cy="1308099"/>
          </a:xfrm>
          <a:prstGeom prst="rect">
            <a:avLst/>
          </a:prstGeom>
          <a:solidFill>
            <a:srgbClr val="25A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9037410" y="6386708"/>
            <a:ext cx="810115" cy="431131"/>
          </a:xfrm>
          <a:prstGeom prst="rect">
            <a:avLst/>
          </a:prstGeom>
        </p:spPr>
      </p:pic>
      <p:pic>
        <p:nvPicPr>
          <p:cNvPr id="21" name="Picture 20"/>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5554" y="6365596"/>
            <a:ext cx="486008" cy="471293"/>
          </a:xfrm>
          <a:prstGeom prst="rect">
            <a:avLst/>
          </a:prstGeom>
        </p:spPr>
      </p:pic>
    </p:spTree>
    <p:extLst>
      <p:ext uri="{BB962C8B-B14F-4D97-AF65-F5344CB8AC3E}">
        <p14:creationId xmlns:p14="http://schemas.microsoft.com/office/powerpoint/2010/main" val="376568312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caba.org/documents/forms/Prospectus-Energy-Roadmap-Connected-Home.pdf" TargetMode="Externa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www.caba.org/IBC"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caba.org/CABA/Membership/Membership_Benefits/CABA/About/Member_Benefits.aspx?hkey=d50fc042-1d2a-4727-9fca-e7d4aa1e0a33"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gif"/></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caba.org/chc"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5.xml"/><Relationship Id="rId5" Type="http://schemas.openxmlformats.org/officeDocument/2006/relationships/image" Target="../media/image32.emf"/><Relationship Id="rId4" Type="http://schemas.openxmlformats.org/officeDocument/2006/relationships/image" Target="../media/image31.emf"/></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1039" y="2632307"/>
            <a:ext cx="8064757" cy="2464849"/>
          </a:xfrm>
        </p:spPr>
        <p:txBody>
          <a:bodyPr>
            <a:normAutofit/>
          </a:bodyPr>
          <a:lstStyle/>
          <a:p>
            <a:r>
              <a:rPr lang="en-US" dirty="0"/>
              <a:t>Chair:  Debra Becker (Honeywell) </a:t>
            </a:r>
          </a:p>
          <a:p>
            <a:r>
              <a:rPr lang="en-US" dirty="0"/>
              <a:t>Vice-Chair:  Trevor Nightingale (National Research Council) </a:t>
            </a:r>
          </a:p>
          <a:p>
            <a:r>
              <a:rPr lang="en-US" dirty="0"/>
              <a:t>Vice-Chair: Robert Lane (Robert H. Lane and Associates Inc.)</a:t>
            </a:r>
          </a:p>
          <a:p>
            <a:r>
              <a:rPr lang="en-US" dirty="0"/>
              <a:t>Vice-Chair:  Bob Allan (The </a:t>
            </a:r>
            <a:r>
              <a:rPr lang="en-US" dirty="0" err="1"/>
              <a:t>Siemon</a:t>
            </a:r>
            <a:r>
              <a:rPr lang="en-US" dirty="0"/>
              <a:t> Company)</a:t>
            </a:r>
          </a:p>
          <a:p>
            <a:endParaRPr lang="en-US" sz="3400" dirty="0"/>
          </a:p>
          <a:p>
            <a:endParaRPr lang="en-US" sz="3400" dirty="0"/>
          </a:p>
          <a:p>
            <a:endParaRPr lang="en-US" dirty="0"/>
          </a:p>
          <a:p>
            <a:endParaRPr lang="en-US" dirty="0"/>
          </a:p>
          <a:p>
            <a:endParaRPr lang="en-US" dirty="0"/>
          </a:p>
        </p:txBody>
      </p:sp>
      <p:sp>
        <p:nvSpPr>
          <p:cNvPr id="4" name="Title 1"/>
          <p:cNvSpPr>
            <a:spLocks noGrp="1" noChangeArrowheads="1"/>
          </p:cNvSpPr>
          <p:nvPr>
            <p:ph type="ctrTitle"/>
          </p:nvPr>
        </p:nvSpPr>
        <p:spPr/>
        <p:txBody>
          <a:bodyPr/>
          <a:lstStyle/>
          <a:p>
            <a:pPr marL="0" indent="0" eaLnBrk="1" hangingPunct="1"/>
            <a:r>
              <a:rPr lang="en-US" altLang="en-US" sz="3200" b="1" dirty="0"/>
              <a:t>Intelligent Buildings Council (IBC) </a:t>
            </a:r>
            <a:endParaRPr lang="en-US" altLang="en-US" sz="2400" dirty="0"/>
          </a:p>
        </p:txBody>
      </p:sp>
    </p:spTree>
    <p:extLst>
      <p:ext uri="{BB962C8B-B14F-4D97-AF65-F5344CB8AC3E}">
        <p14:creationId xmlns:p14="http://schemas.microsoft.com/office/powerpoint/2010/main" val="57392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83012" y="2858223"/>
            <a:ext cx="10207679" cy="646331"/>
          </a:xfrm>
          <a:prstGeom prst="rect">
            <a:avLst/>
          </a:prstGeom>
          <a:noFill/>
        </p:spPr>
        <p:txBody>
          <a:bodyPr wrap="square" rtlCol="0">
            <a:spAutoFit/>
          </a:bodyPr>
          <a:lstStyle/>
          <a:p>
            <a:pPr algn="ctr"/>
            <a:r>
              <a:rPr lang="en-US" sz="3600" dirty="0">
                <a:solidFill>
                  <a:prstClr val="black"/>
                </a:solidFill>
              </a:rPr>
              <a:t>“First we shape our tools, thereafter they shape us”</a:t>
            </a:r>
          </a:p>
        </p:txBody>
      </p:sp>
      <p:sp>
        <p:nvSpPr>
          <p:cNvPr id="5" name="TextBox 4"/>
          <p:cNvSpPr txBox="1"/>
          <p:nvPr/>
        </p:nvSpPr>
        <p:spPr>
          <a:xfrm>
            <a:off x="5516355" y="3958362"/>
            <a:ext cx="4583138" cy="400110"/>
          </a:xfrm>
          <a:prstGeom prst="rect">
            <a:avLst/>
          </a:prstGeom>
          <a:noFill/>
        </p:spPr>
        <p:txBody>
          <a:bodyPr wrap="square" rtlCol="0">
            <a:spAutoFit/>
          </a:bodyPr>
          <a:lstStyle/>
          <a:p>
            <a:pPr algn="ctr"/>
            <a:r>
              <a:rPr lang="en-US" sz="2000" dirty="0">
                <a:solidFill>
                  <a:prstClr val="black"/>
                </a:solidFill>
              </a:rPr>
              <a:t>Marshall McLuhan | Philosopher *</a:t>
            </a:r>
          </a:p>
        </p:txBody>
      </p:sp>
      <p:sp>
        <p:nvSpPr>
          <p:cNvPr id="6" name="TextBox 5"/>
          <p:cNvSpPr txBox="1"/>
          <p:nvPr/>
        </p:nvSpPr>
        <p:spPr>
          <a:xfrm>
            <a:off x="1" y="5857286"/>
            <a:ext cx="1109266" cy="830997"/>
          </a:xfrm>
          <a:prstGeom prst="rect">
            <a:avLst/>
          </a:prstGeom>
          <a:noFill/>
        </p:spPr>
        <p:txBody>
          <a:bodyPr wrap="square" rtlCol="0">
            <a:spAutoFit/>
          </a:bodyPr>
          <a:lstStyle/>
          <a:p>
            <a:pPr algn="ctr"/>
            <a:r>
              <a:rPr lang="en-US" sz="2400" dirty="0">
                <a:solidFill>
                  <a:prstClr val="black"/>
                </a:solidFill>
              </a:rPr>
              <a:t>ON EDGE</a:t>
            </a:r>
          </a:p>
        </p:txBody>
      </p:sp>
      <p:sp>
        <p:nvSpPr>
          <p:cNvPr id="7" name="TextBox 6"/>
          <p:cNvSpPr txBox="1"/>
          <p:nvPr/>
        </p:nvSpPr>
        <p:spPr>
          <a:xfrm>
            <a:off x="8432341" y="133411"/>
            <a:ext cx="1509262" cy="461665"/>
          </a:xfrm>
          <a:prstGeom prst="rect">
            <a:avLst/>
          </a:prstGeom>
          <a:noFill/>
        </p:spPr>
        <p:txBody>
          <a:bodyPr wrap="square" rtlCol="0">
            <a:spAutoFit/>
          </a:bodyPr>
          <a:lstStyle/>
          <a:p>
            <a:pPr algn="ctr"/>
            <a:r>
              <a:rPr lang="en-US" sz="2400" dirty="0">
                <a:solidFill>
                  <a:prstClr val="black"/>
                </a:solidFill>
              </a:rPr>
              <a:t>IN CLOUD</a:t>
            </a:r>
          </a:p>
        </p:txBody>
      </p:sp>
      <p:sp>
        <p:nvSpPr>
          <p:cNvPr id="8" name="TextBox 7"/>
          <p:cNvSpPr txBox="1"/>
          <p:nvPr/>
        </p:nvSpPr>
        <p:spPr>
          <a:xfrm rot="18000000">
            <a:off x="3136799" y="1265596"/>
            <a:ext cx="1857553" cy="461665"/>
          </a:xfrm>
          <a:prstGeom prst="rect">
            <a:avLst/>
          </a:prstGeom>
          <a:noFill/>
        </p:spPr>
        <p:txBody>
          <a:bodyPr wrap="square" rtlCol="0">
            <a:spAutoFit/>
          </a:bodyPr>
          <a:lstStyle/>
          <a:p>
            <a:pPr algn="ctr"/>
            <a:r>
              <a:rPr lang="en-US" sz="2400" dirty="0">
                <a:solidFill>
                  <a:prstClr val="black"/>
                </a:solidFill>
              </a:rPr>
              <a:t>Machine</a:t>
            </a:r>
          </a:p>
        </p:txBody>
      </p:sp>
      <p:sp>
        <p:nvSpPr>
          <p:cNvPr id="9" name="TextBox 8"/>
          <p:cNvSpPr txBox="1"/>
          <p:nvPr/>
        </p:nvSpPr>
        <p:spPr>
          <a:xfrm>
            <a:off x="3771194" y="1952926"/>
            <a:ext cx="1509262" cy="461665"/>
          </a:xfrm>
          <a:prstGeom prst="rect">
            <a:avLst/>
          </a:prstGeom>
          <a:noFill/>
        </p:spPr>
        <p:txBody>
          <a:bodyPr wrap="square" rtlCol="0">
            <a:spAutoFit/>
          </a:bodyPr>
          <a:lstStyle/>
          <a:p>
            <a:pPr algn="ctr"/>
            <a:r>
              <a:rPr lang="en-US" sz="2400" dirty="0">
                <a:solidFill>
                  <a:prstClr val="black"/>
                </a:solidFill>
              </a:rPr>
              <a:t>Learning</a:t>
            </a:r>
          </a:p>
        </p:txBody>
      </p:sp>
      <p:sp>
        <p:nvSpPr>
          <p:cNvPr id="12" name="TextBox 11"/>
          <p:cNvSpPr txBox="1"/>
          <p:nvPr/>
        </p:nvSpPr>
        <p:spPr>
          <a:xfrm rot="2700000">
            <a:off x="7613751" y="1327548"/>
            <a:ext cx="1249902" cy="461665"/>
          </a:xfrm>
          <a:prstGeom prst="rect">
            <a:avLst/>
          </a:prstGeom>
          <a:noFill/>
        </p:spPr>
        <p:txBody>
          <a:bodyPr wrap="square" rtlCol="0">
            <a:spAutoFit/>
          </a:bodyPr>
          <a:lstStyle/>
          <a:p>
            <a:pPr algn="ctr"/>
            <a:r>
              <a:rPr lang="en-US" sz="2400" dirty="0">
                <a:solidFill>
                  <a:prstClr val="black"/>
                </a:solidFill>
              </a:rPr>
              <a:t>Pattern</a:t>
            </a:r>
          </a:p>
        </p:txBody>
      </p:sp>
      <p:sp>
        <p:nvSpPr>
          <p:cNvPr id="13" name="TextBox 12"/>
          <p:cNvSpPr txBox="1"/>
          <p:nvPr/>
        </p:nvSpPr>
        <p:spPr>
          <a:xfrm>
            <a:off x="7053293" y="1879789"/>
            <a:ext cx="1509262" cy="461665"/>
          </a:xfrm>
          <a:prstGeom prst="rect">
            <a:avLst/>
          </a:prstGeom>
          <a:noFill/>
        </p:spPr>
        <p:txBody>
          <a:bodyPr wrap="square" rtlCol="0">
            <a:spAutoFit/>
          </a:bodyPr>
          <a:lstStyle/>
          <a:p>
            <a:pPr algn="ctr"/>
            <a:r>
              <a:rPr lang="en-US" sz="2400" dirty="0">
                <a:solidFill>
                  <a:prstClr val="black"/>
                </a:solidFill>
              </a:rPr>
              <a:t>Analytics</a:t>
            </a:r>
          </a:p>
        </p:txBody>
      </p:sp>
      <p:sp>
        <p:nvSpPr>
          <p:cNvPr id="18" name="TextBox 17"/>
          <p:cNvSpPr txBox="1"/>
          <p:nvPr/>
        </p:nvSpPr>
        <p:spPr>
          <a:xfrm rot="18000000">
            <a:off x="3368993" y="4714027"/>
            <a:ext cx="2144715" cy="461665"/>
          </a:xfrm>
          <a:prstGeom prst="rect">
            <a:avLst/>
          </a:prstGeom>
          <a:noFill/>
        </p:spPr>
        <p:txBody>
          <a:bodyPr wrap="square" rtlCol="0">
            <a:spAutoFit/>
          </a:bodyPr>
          <a:lstStyle/>
          <a:p>
            <a:pPr algn="ctr"/>
            <a:r>
              <a:rPr lang="en-US" sz="2400" dirty="0">
                <a:solidFill>
                  <a:prstClr val="black"/>
                </a:solidFill>
              </a:rPr>
              <a:t>Embedded</a:t>
            </a:r>
          </a:p>
        </p:txBody>
      </p:sp>
      <p:sp>
        <p:nvSpPr>
          <p:cNvPr id="20" name="TextBox 19"/>
          <p:cNvSpPr txBox="1"/>
          <p:nvPr/>
        </p:nvSpPr>
        <p:spPr>
          <a:xfrm>
            <a:off x="4065574" y="5449527"/>
            <a:ext cx="1871095" cy="461665"/>
          </a:xfrm>
          <a:prstGeom prst="rect">
            <a:avLst/>
          </a:prstGeom>
          <a:noFill/>
        </p:spPr>
        <p:txBody>
          <a:bodyPr wrap="square" rtlCol="0">
            <a:spAutoFit/>
          </a:bodyPr>
          <a:lstStyle/>
          <a:p>
            <a:pPr algn="ctr"/>
            <a:r>
              <a:rPr lang="en-US" sz="2400" dirty="0">
                <a:solidFill>
                  <a:prstClr val="black"/>
                </a:solidFill>
              </a:rPr>
              <a:t>Dashboard</a:t>
            </a:r>
          </a:p>
        </p:txBody>
      </p:sp>
      <p:sp>
        <p:nvSpPr>
          <p:cNvPr id="21" name="TextBox 20"/>
          <p:cNvSpPr txBox="1"/>
          <p:nvPr/>
        </p:nvSpPr>
        <p:spPr>
          <a:xfrm rot="19944863">
            <a:off x="647741" y="1377225"/>
            <a:ext cx="1251595" cy="461665"/>
          </a:xfrm>
          <a:prstGeom prst="rect">
            <a:avLst/>
          </a:prstGeom>
          <a:noFill/>
        </p:spPr>
        <p:txBody>
          <a:bodyPr wrap="square" rtlCol="0">
            <a:spAutoFit/>
          </a:bodyPr>
          <a:lstStyle/>
          <a:p>
            <a:pPr algn="ctr"/>
            <a:r>
              <a:rPr lang="en-US" sz="2400" dirty="0">
                <a:solidFill>
                  <a:prstClr val="black"/>
                </a:solidFill>
              </a:rPr>
              <a:t>Portfolio</a:t>
            </a:r>
          </a:p>
        </p:txBody>
      </p:sp>
      <p:sp>
        <p:nvSpPr>
          <p:cNvPr id="22" name="TextBox 21"/>
          <p:cNvSpPr txBox="1"/>
          <p:nvPr/>
        </p:nvSpPr>
        <p:spPr>
          <a:xfrm>
            <a:off x="767703" y="1876815"/>
            <a:ext cx="1871095" cy="461665"/>
          </a:xfrm>
          <a:prstGeom prst="rect">
            <a:avLst/>
          </a:prstGeom>
          <a:noFill/>
        </p:spPr>
        <p:txBody>
          <a:bodyPr wrap="square" rtlCol="0">
            <a:spAutoFit/>
          </a:bodyPr>
          <a:lstStyle/>
          <a:p>
            <a:pPr algn="ctr"/>
            <a:r>
              <a:rPr lang="en-US" sz="2400" dirty="0">
                <a:solidFill>
                  <a:prstClr val="black"/>
                </a:solidFill>
              </a:rPr>
              <a:t>Dashboards</a:t>
            </a:r>
          </a:p>
        </p:txBody>
      </p:sp>
      <p:sp>
        <p:nvSpPr>
          <p:cNvPr id="23" name="TextBox 22"/>
          <p:cNvSpPr txBox="1"/>
          <p:nvPr/>
        </p:nvSpPr>
        <p:spPr>
          <a:xfrm rot="3799931">
            <a:off x="3879301" y="1102957"/>
            <a:ext cx="2190627" cy="461665"/>
          </a:xfrm>
          <a:prstGeom prst="rect">
            <a:avLst/>
          </a:prstGeom>
          <a:noFill/>
        </p:spPr>
        <p:txBody>
          <a:bodyPr wrap="square" rtlCol="0">
            <a:spAutoFit/>
          </a:bodyPr>
          <a:lstStyle/>
          <a:p>
            <a:pPr algn="ctr"/>
            <a:r>
              <a:rPr lang="en-US" sz="2400" dirty="0">
                <a:solidFill>
                  <a:prstClr val="black"/>
                </a:solidFill>
              </a:rPr>
              <a:t>Reinforcement</a:t>
            </a:r>
          </a:p>
        </p:txBody>
      </p:sp>
      <p:sp>
        <p:nvSpPr>
          <p:cNvPr id="24" name="TextBox 23"/>
          <p:cNvSpPr txBox="1"/>
          <p:nvPr/>
        </p:nvSpPr>
        <p:spPr>
          <a:xfrm rot="17318807">
            <a:off x="6804185" y="4894305"/>
            <a:ext cx="1365250" cy="461665"/>
          </a:xfrm>
          <a:prstGeom prst="rect">
            <a:avLst/>
          </a:prstGeom>
          <a:noFill/>
        </p:spPr>
        <p:txBody>
          <a:bodyPr wrap="square" rtlCol="0">
            <a:spAutoFit/>
          </a:bodyPr>
          <a:lstStyle/>
          <a:p>
            <a:pPr algn="ctr"/>
            <a:r>
              <a:rPr lang="en-US" sz="2400" dirty="0">
                <a:solidFill>
                  <a:prstClr val="black"/>
                </a:solidFill>
              </a:rPr>
              <a:t>Edge</a:t>
            </a:r>
          </a:p>
        </p:txBody>
      </p:sp>
      <p:sp>
        <p:nvSpPr>
          <p:cNvPr id="25" name="TextBox 24"/>
          <p:cNvSpPr txBox="1"/>
          <p:nvPr/>
        </p:nvSpPr>
        <p:spPr>
          <a:xfrm>
            <a:off x="7169153" y="5449031"/>
            <a:ext cx="1509262" cy="461665"/>
          </a:xfrm>
          <a:prstGeom prst="rect">
            <a:avLst/>
          </a:prstGeom>
          <a:noFill/>
        </p:spPr>
        <p:txBody>
          <a:bodyPr wrap="square" rtlCol="0">
            <a:spAutoFit/>
          </a:bodyPr>
          <a:lstStyle/>
          <a:p>
            <a:pPr algn="ctr"/>
            <a:r>
              <a:rPr lang="en-US" sz="2400" dirty="0">
                <a:solidFill>
                  <a:prstClr val="black"/>
                </a:solidFill>
              </a:rPr>
              <a:t>Analytics</a:t>
            </a:r>
          </a:p>
        </p:txBody>
      </p:sp>
      <p:sp>
        <p:nvSpPr>
          <p:cNvPr id="26" name="TextBox 25"/>
          <p:cNvSpPr txBox="1"/>
          <p:nvPr/>
        </p:nvSpPr>
        <p:spPr>
          <a:xfrm rot="18900000">
            <a:off x="6499839" y="1377225"/>
            <a:ext cx="1509262" cy="461665"/>
          </a:xfrm>
          <a:prstGeom prst="rect">
            <a:avLst/>
          </a:prstGeom>
          <a:noFill/>
        </p:spPr>
        <p:txBody>
          <a:bodyPr wrap="square" rtlCol="0">
            <a:spAutoFit/>
          </a:bodyPr>
          <a:lstStyle/>
          <a:p>
            <a:pPr algn="ctr"/>
            <a:r>
              <a:rPr lang="en-US" sz="2400" dirty="0">
                <a:solidFill>
                  <a:prstClr val="black"/>
                </a:solidFill>
              </a:rPr>
              <a:t>Signal</a:t>
            </a:r>
          </a:p>
        </p:txBody>
      </p:sp>
      <p:sp>
        <p:nvSpPr>
          <p:cNvPr id="27" name="TextBox 26"/>
          <p:cNvSpPr txBox="1"/>
          <p:nvPr/>
        </p:nvSpPr>
        <p:spPr>
          <a:xfrm rot="2700000">
            <a:off x="1773501" y="1393486"/>
            <a:ext cx="922427" cy="461665"/>
          </a:xfrm>
          <a:prstGeom prst="rect">
            <a:avLst/>
          </a:prstGeom>
          <a:noFill/>
        </p:spPr>
        <p:txBody>
          <a:bodyPr wrap="square" rtlCol="0">
            <a:spAutoFit/>
          </a:bodyPr>
          <a:lstStyle/>
          <a:p>
            <a:pPr algn="ctr"/>
            <a:r>
              <a:rPr lang="en-US" sz="2400" dirty="0">
                <a:solidFill>
                  <a:prstClr val="black"/>
                </a:solidFill>
              </a:rPr>
              <a:t>Site</a:t>
            </a:r>
          </a:p>
        </p:txBody>
      </p:sp>
      <p:sp>
        <p:nvSpPr>
          <p:cNvPr id="28" name="TextBox 27"/>
          <p:cNvSpPr txBox="1"/>
          <p:nvPr/>
        </p:nvSpPr>
        <p:spPr>
          <a:xfrm rot="3217177">
            <a:off x="4275373" y="4714028"/>
            <a:ext cx="2144715" cy="461665"/>
          </a:xfrm>
          <a:prstGeom prst="rect">
            <a:avLst/>
          </a:prstGeom>
          <a:noFill/>
        </p:spPr>
        <p:txBody>
          <a:bodyPr wrap="square" rtlCol="0">
            <a:spAutoFit/>
          </a:bodyPr>
          <a:lstStyle/>
          <a:p>
            <a:pPr algn="ctr"/>
            <a:r>
              <a:rPr lang="en-US" sz="2400" dirty="0">
                <a:solidFill>
                  <a:prstClr val="black"/>
                </a:solidFill>
              </a:rPr>
              <a:t>Enterprise</a:t>
            </a:r>
          </a:p>
        </p:txBody>
      </p:sp>
      <p:sp>
        <p:nvSpPr>
          <p:cNvPr id="29" name="TextBox 28"/>
          <p:cNvSpPr txBox="1"/>
          <p:nvPr/>
        </p:nvSpPr>
        <p:spPr>
          <a:xfrm rot="2700000">
            <a:off x="1141660" y="4753989"/>
            <a:ext cx="1249902" cy="461665"/>
          </a:xfrm>
          <a:prstGeom prst="rect">
            <a:avLst/>
          </a:prstGeom>
          <a:noFill/>
        </p:spPr>
        <p:txBody>
          <a:bodyPr wrap="square" rtlCol="0">
            <a:spAutoFit/>
          </a:bodyPr>
          <a:lstStyle/>
          <a:p>
            <a:pPr algn="ctr"/>
            <a:r>
              <a:rPr lang="en-US" sz="2400" dirty="0">
                <a:solidFill>
                  <a:prstClr val="black"/>
                </a:solidFill>
              </a:rPr>
              <a:t>Pattern</a:t>
            </a:r>
          </a:p>
        </p:txBody>
      </p:sp>
      <p:sp>
        <p:nvSpPr>
          <p:cNvPr id="30" name="TextBox 29"/>
          <p:cNvSpPr txBox="1"/>
          <p:nvPr/>
        </p:nvSpPr>
        <p:spPr>
          <a:xfrm>
            <a:off x="683421" y="5359120"/>
            <a:ext cx="1509262" cy="461665"/>
          </a:xfrm>
          <a:prstGeom prst="rect">
            <a:avLst/>
          </a:prstGeom>
          <a:noFill/>
        </p:spPr>
        <p:txBody>
          <a:bodyPr wrap="square" rtlCol="0">
            <a:spAutoFit/>
          </a:bodyPr>
          <a:lstStyle/>
          <a:p>
            <a:pPr algn="ctr"/>
            <a:r>
              <a:rPr lang="en-US" sz="2400" dirty="0">
                <a:solidFill>
                  <a:prstClr val="black"/>
                </a:solidFill>
              </a:rPr>
              <a:t>Analytics</a:t>
            </a:r>
          </a:p>
        </p:txBody>
      </p:sp>
      <p:sp>
        <p:nvSpPr>
          <p:cNvPr id="31" name="TextBox 30"/>
          <p:cNvSpPr txBox="1"/>
          <p:nvPr/>
        </p:nvSpPr>
        <p:spPr>
          <a:xfrm rot="18900000">
            <a:off x="315152" y="4770768"/>
            <a:ext cx="1509262" cy="461665"/>
          </a:xfrm>
          <a:prstGeom prst="rect">
            <a:avLst/>
          </a:prstGeom>
          <a:noFill/>
        </p:spPr>
        <p:txBody>
          <a:bodyPr wrap="square" rtlCol="0">
            <a:spAutoFit/>
          </a:bodyPr>
          <a:lstStyle/>
          <a:p>
            <a:pPr algn="ctr"/>
            <a:r>
              <a:rPr lang="en-US" sz="2400" dirty="0">
                <a:solidFill>
                  <a:prstClr val="black"/>
                </a:solidFill>
              </a:rPr>
              <a:t>Signal</a:t>
            </a:r>
          </a:p>
        </p:txBody>
      </p:sp>
      <p:sp>
        <p:nvSpPr>
          <p:cNvPr id="32" name="TextBox 31"/>
          <p:cNvSpPr txBox="1"/>
          <p:nvPr/>
        </p:nvSpPr>
        <p:spPr>
          <a:xfrm rot="2785116">
            <a:off x="7359983" y="4894306"/>
            <a:ext cx="2144715" cy="461665"/>
          </a:xfrm>
          <a:prstGeom prst="rect">
            <a:avLst/>
          </a:prstGeom>
          <a:noFill/>
        </p:spPr>
        <p:txBody>
          <a:bodyPr wrap="square" rtlCol="0">
            <a:spAutoFit/>
          </a:bodyPr>
          <a:lstStyle/>
          <a:p>
            <a:pPr algn="ctr"/>
            <a:r>
              <a:rPr lang="en-US" sz="2400" dirty="0">
                <a:solidFill>
                  <a:prstClr val="black"/>
                </a:solidFill>
              </a:rPr>
              <a:t>Enterprise</a:t>
            </a:r>
          </a:p>
        </p:txBody>
      </p:sp>
      <p:sp>
        <p:nvSpPr>
          <p:cNvPr id="33" name="TextBox 32"/>
          <p:cNvSpPr txBox="1"/>
          <p:nvPr/>
        </p:nvSpPr>
        <p:spPr>
          <a:xfrm>
            <a:off x="554634" y="6468945"/>
            <a:ext cx="7611784" cy="338554"/>
          </a:xfrm>
          <a:prstGeom prst="rect">
            <a:avLst/>
          </a:prstGeom>
          <a:noFill/>
        </p:spPr>
        <p:txBody>
          <a:bodyPr wrap="square" rtlCol="0">
            <a:spAutoFit/>
          </a:bodyPr>
          <a:lstStyle/>
          <a:p>
            <a:r>
              <a:rPr lang="en-US" sz="1600" dirty="0">
                <a:solidFill>
                  <a:prstClr val="black"/>
                </a:solidFill>
              </a:rPr>
              <a:t>* Be your own judge :  http://bas.co/shape</a:t>
            </a:r>
          </a:p>
        </p:txBody>
      </p:sp>
    </p:spTree>
    <p:extLst>
      <p:ext uri="{BB962C8B-B14F-4D97-AF65-F5344CB8AC3E}">
        <p14:creationId xmlns:p14="http://schemas.microsoft.com/office/powerpoint/2010/main" val="56124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466682" y="573617"/>
            <a:ext cx="8687464"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prstClr val="black"/>
                </a:solidFill>
              </a:rPr>
              <a:t>Roles in a Building’s Life Cycle are Reshaped by New Technology too, especially who will be the user of the latest control and analytics technologies.</a:t>
            </a:r>
          </a:p>
        </p:txBody>
      </p:sp>
      <p:sp>
        <p:nvSpPr>
          <p:cNvPr id="4" name="TextBox 11"/>
          <p:cNvSpPr txBox="1"/>
          <p:nvPr/>
        </p:nvSpPr>
        <p:spPr>
          <a:xfrm>
            <a:off x="0" y="5358009"/>
            <a:ext cx="432154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prstClr val="black"/>
                </a:solidFill>
              </a:rPr>
              <a:t>Master System Integrator</a:t>
            </a:r>
          </a:p>
        </p:txBody>
      </p:sp>
      <p:sp>
        <p:nvSpPr>
          <p:cNvPr id="5" name="TextBox 13"/>
          <p:cNvSpPr txBox="1"/>
          <p:nvPr/>
        </p:nvSpPr>
        <p:spPr>
          <a:xfrm rot="19538341">
            <a:off x="196895" y="4096745"/>
            <a:ext cx="305585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prstClr val="black"/>
                </a:solidFill>
              </a:rPr>
              <a:t>Commissioning Agents</a:t>
            </a:r>
          </a:p>
        </p:txBody>
      </p:sp>
      <p:sp>
        <p:nvSpPr>
          <p:cNvPr id="6" name="TextBox 14"/>
          <p:cNvSpPr txBox="1"/>
          <p:nvPr/>
        </p:nvSpPr>
        <p:spPr>
          <a:xfrm rot="3796331">
            <a:off x="1694553" y="4386109"/>
            <a:ext cx="376104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prstClr val="black"/>
                </a:solidFill>
              </a:rPr>
              <a:t>Energy Manager</a:t>
            </a:r>
          </a:p>
        </p:txBody>
      </p:sp>
      <p:pic>
        <p:nvPicPr>
          <p:cNvPr id="11" name="Picture 10"/>
          <p:cNvPicPr>
            <a:picLocks noChangeAspect="1"/>
          </p:cNvPicPr>
          <p:nvPr/>
        </p:nvPicPr>
        <p:blipFill>
          <a:blip r:embed="rId3"/>
          <a:stretch>
            <a:fillRect/>
          </a:stretch>
        </p:blipFill>
        <p:spPr>
          <a:xfrm>
            <a:off x="5324355" y="1865438"/>
            <a:ext cx="4248542" cy="443121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06270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46898" y="1064307"/>
            <a:ext cx="4060748" cy="2246769"/>
          </a:xfrm>
          <a:prstGeom prst="rect">
            <a:avLst/>
          </a:prstGeom>
          <a:noFill/>
        </p:spPr>
        <p:txBody>
          <a:bodyPr wrap="square" rtlCol="0">
            <a:spAutoFit/>
          </a:bodyPr>
          <a:lstStyle/>
          <a:p>
            <a:pPr algn="ctr"/>
            <a:r>
              <a:rPr lang="en-US" sz="2800" u="sng" dirty="0">
                <a:solidFill>
                  <a:prstClr val="black"/>
                </a:solidFill>
              </a:rPr>
              <a:t>Past &amp; Now</a:t>
            </a:r>
          </a:p>
          <a:p>
            <a:pPr marL="571500" indent="-571500">
              <a:buFont typeface="Arial" panose="020B0604020202020204" pitchFamily="34" charset="0"/>
              <a:buChar char="•"/>
            </a:pPr>
            <a:r>
              <a:rPr lang="en-US" sz="2800" dirty="0">
                <a:solidFill>
                  <a:prstClr val="black"/>
                </a:solidFill>
              </a:rPr>
              <a:t>Integrate – protocols</a:t>
            </a:r>
          </a:p>
          <a:p>
            <a:pPr marL="571500" indent="-571500">
              <a:buFont typeface="Arial" panose="020B0604020202020204" pitchFamily="34" charset="0"/>
              <a:buChar char="•"/>
            </a:pPr>
            <a:r>
              <a:rPr lang="en-US" sz="2800" dirty="0">
                <a:solidFill>
                  <a:prstClr val="black"/>
                </a:solidFill>
              </a:rPr>
              <a:t>Trend</a:t>
            </a:r>
          </a:p>
          <a:p>
            <a:pPr marL="571500" indent="-571500">
              <a:buFont typeface="Arial" panose="020B0604020202020204" pitchFamily="34" charset="0"/>
              <a:buChar char="•"/>
            </a:pPr>
            <a:r>
              <a:rPr lang="en-US" sz="2800" dirty="0">
                <a:solidFill>
                  <a:prstClr val="black"/>
                </a:solidFill>
              </a:rPr>
              <a:t>Alarm</a:t>
            </a:r>
          </a:p>
          <a:p>
            <a:pPr marL="571500" indent="-571500">
              <a:buFont typeface="Arial" panose="020B0604020202020204" pitchFamily="34" charset="0"/>
              <a:buChar char="•"/>
            </a:pPr>
            <a:r>
              <a:rPr lang="en-US" sz="2800" dirty="0">
                <a:solidFill>
                  <a:prstClr val="black"/>
                </a:solidFill>
              </a:rPr>
              <a:t>Visualize - flat</a:t>
            </a:r>
          </a:p>
        </p:txBody>
      </p:sp>
      <p:sp>
        <p:nvSpPr>
          <p:cNvPr id="17" name="TextBox 16"/>
          <p:cNvSpPr txBox="1"/>
          <p:nvPr/>
        </p:nvSpPr>
        <p:spPr>
          <a:xfrm>
            <a:off x="4207646" y="1064307"/>
            <a:ext cx="5551488" cy="4832092"/>
          </a:xfrm>
          <a:prstGeom prst="rect">
            <a:avLst/>
          </a:prstGeom>
          <a:noFill/>
        </p:spPr>
        <p:txBody>
          <a:bodyPr wrap="square" rtlCol="0">
            <a:spAutoFit/>
          </a:bodyPr>
          <a:lstStyle/>
          <a:p>
            <a:pPr algn="ctr"/>
            <a:r>
              <a:rPr lang="en-US" sz="2800" u="sng" dirty="0">
                <a:solidFill>
                  <a:prstClr val="black"/>
                </a:solidFill>
              </a:rPr>
              <a:t>Now &amp; Future</a:t>
            </a:r>
          </a:p>
          <a:p>
            <a:pPr marL="457200" indent="-457200">
              <a:buFont typeface="Arial" panose="020B0604020202020204" pitchFamily="34" charset="0"/>
              <a:buChar char="•"/>
            </a:pPr>
            <a:r>
              <a:rPr lang="en-US" sz="2800" dirty="0">
                <a:solidFill>
                  <a:prstClr val="black"/>
                </a:solidFill>
              </a:rPr>
              <a:t>Trend - Analyze – Optimize on Edge</a:t>
            </a:r>
          </a:p>
          <a:p>
            <a:pPr marL="457200" indent="-457200">
              <a:buFont typeface="Arial" panose="020B0604020202020204" pitchFamily="34" charset="0"/>
              <a:buChar char="•"/>
            </a:pPr>
            <a:r>
              <a:rPr lang="en-US" sz="2800" dirty="0">
                <a:solidFill>
                  <a:prstClr val="black"/>
                </a:solidFill>
              </a:rPr>
              <a:t>Get data ready for cloud</a:t>
            </a:r>
          </a:p>
          <a:p>
            <a:pPr marL="457200" indent="-457200">
              <a:buFont typeface="Arial" panose="020B0604020202020204" pitchFamily="34" charset="0"/>
              <a:buChar char="•"/>
            </a:pPr>
            <a:r>
              <a:rPr lang="en-US" sz="2800" dirty="0">
                <a:solidFill>
                  <a:prstClr val="black"/>
                </a:solidFill>
              </a:rPr>
              <a:t>Transmit to cloud securely, efficiently</a:t>
            </a:r>
          </a:p>
          <a:p>
            <a:pPr marL="457200" indent="-457200">
              <a:buFont typeface="Arial" panose="020B0604020202020204" pitchFamily="34" charset="0"/>
              <a:buChar char="•"/>
            </a:pPr>
            <a:r>
              <a:rPr lang="en-US" sz="2800" dirty="0">
                <a:solidFill>
                  <a:prstClr val="black"/>
                </a:solidFill>
              </a:rPr>
              <a:t>Filter data on edge with signal processing</a:t>
            </a:r>
          </a:p>
          <a:p>
            <a:pPr marL="457200" indent="-457200">
              <a:buFont typeface="Arial" panose="020B0604020202020204" pitchFamily="34" charset="0"/>
              <a:buChar char="•"/>
            </a:pPr>
            <a:r>
              <a:rPr lang="en-US" sz="2800" dirty="0">
                <a:solidFill>
                  <a:prstClr val="black"/>
                </a:solidFill>
              </a:rPr>
              <a:t>Get data ready for machine learning</a:t>
            </a:r>
          </a:p>
          <a:p>
            <a:pPr marL="457200" indent="-457200">
              <a:buFont typeface="Arial" panose="020B0604020202020204" pitchFamily="34" charset="0"/>
              <a:buChar char="•"/>
            </a:pPr>
            <a:r>
              <a:rPr lang="en-US" sz="2800" dirty="0">
                <a:solidFill>
                  <a:prstClr val="black"/>
                </a:solidFill>
              </a:rPr>
              <a:t>Visualize – 4D</a:t>
            </a:r>
          </a:p>
        </p:txBody>
      </p:sp>
      <p:sp>
        <p:nvSpPr>
          <p:cNvPr id="31" name="TextBox 30"/>
          <p:cNvSpPr txBox="1"/>
          <p:nvPr/>
        </p:nvSpPr>
        <p:spPr>
          <a:xfrm>
            <a:off x="2" y="203598"/>
            <a:ext cx="9905999" cy="769441"/>
          </a:xfrm>
          <a:prstGeom prst="rect">
            <a:avLst/>
          </a:prstGeom>
          <a:noFill/>
        </p:spPr>
        <p:txBody>
          <a:bodyPr wrap="square" rtlCol="0">
            <a:spAutoFit/>
          </a:bodyPr>
          <a:lstStyle/>
          <a:p>
            <a:pPr algn="ctr"/>
            <a:r>
              <a:rPr lang="en-US" sz="4400" dirty="0">
                <a:solidFill>
                  <a:prstClr val="black"/>
                </a:solidFill>
              </a:rPr>
              <a:t>System(s) Integration</a:t>
            </a:r>
          </a:p>
        </p:txBody>
      </p:sp>
    </p:spTree>
    <p:extLst>
      <p:ext uri="{BB962C8B-B14F-4D97-AF65-F5344CB8AC3E}">
        <p14:creationId xmlns:p14="http://schemas.microsoft.com/office/powerpoint/2010/main" val="176272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71512" y="3403084"/>
            <a:ext cx="184731" cy="369332"/>
          </a:xfrm>
          <a:prstGeom prst="rect">
            <a:avLst/>
          </a:prstGeom>
        </p:spPr>
        <p:txBody>
          <a:bodyPr wrap="none">
            <a:spAutoFit/>
          </a:bodyPr>
          <a:lstStyle/>
          <a:p>
            <a:endParaRPr lang="en-US" b="1" dirty="0">
              <a:solidFill>
                <a:srgbClr val="000000"/>
              </a:solidFill>
              <a:latin typeface="Helvetica-Bold" charset="0"/>
            </a:endParaRPr>
          </a:p>
        </p:txBody>
      </p:sp>
      <p:sp>
        <p:nvSpPr>
          <p:cNvPr id="17" name="TextBox 16"/>
          <p:cNvSpPr txBox="1"/>
          <p:nvPr/>
        </p:nvSpPr>
        <p:spPr>
          <a:xfrm>
            <a:off x="0" y="203978"/>
            <a:ext cx="9906000" cy="769441"/>
          </a:xfrm>
          <a:prstGeom prst="rect">
            <a:avLst/>
          </a:prstGeom>
          <a:noFill/>
        </p:spPr>
        <p:txBody>
          <a:bodyPr wrap="square" rtlCol="0">
            <a:spAutoFit/>
          </a:bodyPr>
          <a:lstStyle/>
          <a:p>
            <a:pPr algn="ctr"/>
            <a:r>
              <a:rPr lang="en-US" sz="4400" dirty="0">
                <a:solidFill>
                  <a:prstClr val="black"/>
                </a:solidFill>
              </a:rPr>
              <a:t>EDGE</a:t>
            </a:r>
          </a:p>
        </p:txBody>
      </p:sp>
      <p:sp>
        <p:nvSpPr>
          <p:cNvPr id="7" name="Title 1"/>
          <p:cNvSpPr txBox="1">
            <a:spLocks/>
          </p:cNvSpPr>
          <p:nvPr/>
        </p:nvSpPr>
        <p:spPr>
          <a:xfrm>
            <a:off x="116764" y="1148984"/>
            <a:ext cx="3476805" cy="41562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20000"/>
              </a:lnSpc>
              <a:buFont typeface="+mj-lt"/>
              <a:buAutoNum type="arabicPeriod"/>
            </a:pPr>
            <a:r>
              <a:rPr lang="en-US" dirty="0">
                <a:solidFill>
                  <a:prstClr val="black"/>
                </a:solidFill>
              </a:rPr>
              <a:t>Integrate</a:t>
            </a:r>
          </a:p>
          <a:p>
            <a:pPr marL="742950" indent="-742950">
              <a:lnSpc>
                <a:spcPct val="120000"/>
              </a:lnSpc>
              <a:buFont typeface="+mj-lt"/>
              <a:buAutoNum type="arabicPeriod"/>
            </a:pPr>
            <a:r>
              <a:rPr lang="en-US" dirty="0">
                <a:solidFill>
                  <a:prstClr val="black"/>
                </a:solidFill>
              </a:rPr>
              <a:t>Trend</a:t>
            </a:r>
          </a:p>
          <a:p>
            <a:pPr marL="742950" indent="-742950">
              <a:lnSpc>
                <a:spcPct val="120000"/>
              </a:lnSpc>
              <a:buFont typeface="+mj-lt"/>
              <a:buAutoNum type="arabicPeriod"/>
            </a:pPr>
            <a:r>
              <a:rPr lang="en-US" dirty="0">
                <a:solidFill>
                  <a:prstClr val="black"/>
                </a:solidFill>
              </a:rPr>
              <a:t>Analyze</a:t>
            </a:r>
          </a:p>
          <a:p>
            <a:pPr marL="742950" indent="-742950">
              <a:lnSpc>
                <a:spcPct val="120000"/>
              </a:lnSpc>
              <a:buFont typeface="+mj-lt"/>
              <a:buAutoNum type="arabicPeriod"/>
            </a:pPr>
            <a:r>
              <a:rPr lang="en-US" dirty="0">
                <a:solidFill>
                  <a:prstClr val="black"/>
                </a:solidFill>
              </a:rPr>
              <a:t>Optimize</a:t>
            </a:r>
          </a:p>
          <a:p>
            <a:pPr marL="742950" indent="-742950">
              <a:lnSpc>
                <a:spcPct val="120000"/>
              </a:lnSpc>
              <a:buFont typeface="+mj-lt"/>
              <a:buAutoNum type="arabicPeriod"/>
            </a:pPr>
            <a:r>
              <a:rPr lang="en-US" dirty="0">
                <a:solidFill>
                  <a:prstClr val="black"/>
                </a:solidFill>
              </a:rPr>
              <a:t>Visualize</a:t>
            </a:r>
          </a:p>
        </p:txBody>
      </p:sp>
      <p:sp>
        <p:nvSpPr>
          <p:cNvPr id="9" name="Rectangle 8"/>
          <p:cNvSpPr/>
          <p:nvPr/>
        </p:nvSpPr>
        <p:spPr>
          <a:xfrm>
            <a:off x="7982586" y="4851400"/>
            <a:ext cx="1609725" cy="48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prstClr val="white"/>
                </a:solidFill>
              </a:ln>
              <a:solidFill>
                <a:prstClr val="white"/>
              </a:solidFill>
            </a:endParaRPr>
          </a:p>
        </p:txBody>
      </p:sp>
      <p:pic>
        <p:nvPicPr>
          <p:cNvPr id="10" name="Picture 9"/>
          <p:cNvPicPr>
            <a:picLocks noChangeAspect="1"/>
          </p:cNvPicPr>
          <p:nvPr/>
        </p:nvPicPr>
        <p:blipFill>
          <a:blip r:embed="rId3"/>
          <a:stretch>
            <a:fillRect/>
          </a:stretch>
        </p:blipFill>
        <p:spPr>
          <a:xfrm>
            <a:off x="3593570" y="1148984"/>
            <a:ext cx="6168047" cy="4858524"/>
          </a:xfrm>
          <a:prstGeom prst="rect">
            <a:avLst/>
          </a:prstGeom>
        </p:spPr>
      </p:pic>
    </p:spTree>
    <p:extLst>
      <p:ext uri="{BB962C8B-B14F-4D97-AF65-F5344CB8AC3E}">
        <p14:creationId xmlns:p14="http://schemas.microsoft.com/office/powerpoint/2010/main" val="1005214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71512" y="3403084"/>
            <a:ext cx="184731" cy="369332"/>
          </a:xfrm>
          <a:prstGeom prst="rect">
            <a:avLst/>
          </a:prstGeom>
        </p:spPr>
        <p:txBody>
          <a:bodyPr wrap="none">
            <a:spAutoFit/>
          </a:bodyPr>
          <a:lstStyle/>
          <a:p>
            <a:endParaRPr lang="en-US" b="1" dirty="0">
              <a:solidFill>
                <a:srgbClr val="000000"/>
              </a:solidFill>
              <a:latin typeface="Helvetica-Bold" charset="0"/>
            </a:endParaRPr>
          </a:p>
        </p:txBody>
      </p:sp>
      <p:sp>
        <p:nvSpPr>
          <p:cNvPr id="17" name="TextBox 16"/>
          <p:cNvSpPr txBox="1"/>
          <p:nvPr/>
        </p:nvSpPr>
        <p:spPr>
          <a:xfrm>
            <a:off x="0" y="203978"/>
            <a:ext cx="9906000" cy="769441"/>
          </a:xfrm>
          <a:prstGeom prst="rect">
            <a:avLst/>
          </a:prstGeom>
          <a:noFill/>
        </p:spPr>
        <p:txBody>
          <a:bodyPr wrap="square" rtlCol="0">
            <a:spAutoFit/>
          </a:bodyPr>
          <a:lstStyle/>
          <a:p>
            <a:pPr algn="ctr"/>
            <a:r>
              <a:rPr lang="en-US" sz="4400" dirty="0">
                <a:solidFill>
                  <a:prstClr val="black"/>
                </a:solidFill>
              </a:rPr>
              <a:t>ENTERPRISE</a:t>
            </a:r>
          </a:p>
        </p:txBody>
      </p:sp>
      <p:sp>
        <p:nvSpPr>
          <p:cNvPr id="5" name="Title 1"/>
          <p:cNvSpPr txBox="1">
            <a:spLocks/>
          </p:cNvSpPr>
          <p:nvPr/>
        </p:nvSpPr>
        <p:spPr>
          <a:xfrm>
            <a:off x="4961927" y="854046"/>
            <a:ext cx="4781671" cy="518512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20000"/>
              </a:lnSpc>
              <a:buFont typeface="+mj-lt"/>
              <a:buAutoNum type="arabicPeriod"/>
            </a:pPr>
            <a:r>
              <a:rPr lang="en-US" dirty="0">
                <a:solidFill>
                  <a:prstClr val="black"/>
                </a:solidFill>
              </a:rPr>
              <a:t>Reliability/Redundancy</a:t>
            </a:r>
          </a:p>
          <a:p>
            <a:pPr marL="742950" indent="-742950">
              <a:lnSpc>
                <a:spcPct val="120000"/>
              </a:lnSpc>
              <a:buFont typeface="+mj-lt"/>
              <a:buAutoNum type="arabicPeriod"/>
            </a:pPr>
            <a:r>
              <a:rPr lang="en-US" dirty="0">
                <a:solidFill>
                  <a:prstClr val="black"/>
                </a:solidFill>
              </a:rPr>
              <a:t>Low Latency</a:t>
            </a:r>
          </a:p>
          <a:p>
            <a:pPr marL="742950" indent="-742950">
              <a:lnSpc>
                <a:spcPct val="120000"/>
              </a:lnSpc>
              <a:buFont typeface="+mj-lt"/>
              <a:buAutoNum type="arabicPeriod"/>
            </a:pPr>
            <a:r>
              <a:rPr lang="en-US" dirty="0">
                <a:solidFill>
                  <a:prstClr val="black"/>
                </a:solidFill>
              </a:rPr>
              <a:t>Machine Learning Readiness</a:t>
            </a:r>
          </a:p>
          <a:p>
            <a:pPr marL="742950" indent="-742950">
              <a:lnSpc>
                <a:spcPct val="120000"/>
              </a:lnSpc>
              <a:buFont typeface="+mj-lt"/>
              <a:buAutoNum type="arabicPeriod"/>
            </a:pPr>
            <a:r>
              <a:rPr lang="en-US" dirty="0">
                <a:solidFill>
                  <a:prstClr val="black"/>
                </a:solidFill>
              </a:rPr>
              <a:t>CPU cycle reduction on edge</a:t>
            </a:r>
          </a:p>
          <a:p>
            <a:pPr marL="742950" indent="-742950">
              <a:lnSpc>
                <a:spcPct val="120000"/>
              </a:lnSpc>
              <a:buFont typeface="+mj-lt"/>
              <a:buAutoNum type="arabicPeriod"/>
            </a:pPr>
            <a:r>
              <a:rPr lang="en-US" dirty="0">
                <a:solidFill>
                  <a:prstClr val="black"/>
                </a:solidFill>
              </a:rPr>
              <a:t>Visualize</a:t>
            </a:r>
          </a:p>
        </p:txBody>
      </p:sp>
      <p:sp>
        <p:nvSpPr>
          <p:cNvPr id="64" name="Can 4"/>
          <p:cNvSpPr/>
          <p:nvPr/>
        </p:nvSpPr>
        <p:spPr>
          <a:xfrm>
            <a:off x="1590799" y="709647"/>
            <a:ext cx="1231891" cy="741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TextBox 64"/>
          <p:cNvSpPr txBox="1"/>
          <p:nvPr/>
        </p:nvSpPr>
        <p:spPr>
          <a:xfrm>
            <a:off x="59122" y="203978"/>
            <a:ext cx="1720086" cy="646331"/>
          </a:xfrm>
          <a:prstGeom prst="rect">
            <a:avLst/>
          </a:prstGeom>
          <a:noFill/>
        </p:spPr>
        <p:txBody>
          <a:bodyPr wrap="none" rtlCol="0">
            <a:spAutoFit/>
          </a:bodyPr>
          <a:lstStyle/>
          <a:p>
            <a:pPr algn="r"/>
            <a:r>
              <a:rPr lang="en-US" dirty="0">
                <a:solidFill>
                  <a:prstClr val="black"/>
                </a:solidFill>
              </a:rPr>
              <a:t>Cloud AI</a:t>
            </a:r>
          </a:p>
          <a:p>
            <a:pPr algn="r"/>
            <a:r>
              <a:rPr lang="en-US" dirty="0">
                <a:solidFill>
                  <a:prstClr val="black"/>
                </a:solidFill>
              </a:rPr>
              <a:t>Amazon, Google</a:t>
            </a:r>
          </a:p>
        </p:txBody>
      </p:sp>
      <p:cxnSp>
        <p:nvCxnSpPr>
          <p:cNvPr id="66" name="Curved Connector 6"/>
          <p:cNvCxnSpPr>
            <a:cxnSpLocks/>
            <a:stCxn id="73" idx="1"/>
            <a:endCxn id="94" idx="1"/>
          </p:cNvCxnSpPr>
          <p:nvPr/>
        </p:nvCxnSpPr>
        <p:spPr>
          <a:xfrm rot="5400000">
            <a:off x="2162564" y="2649780"/>
            <a:ext cx="303711" cy="12051"/>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1901422" y="1856539"/>
            <a:ext cx="838029" cy="648103"/>
            <a:chOff x="7908198" y="2979515"/>
            <a:chExt cx="651254" cy="515443"/>
          </a:xfrm>
        </p:grpSpPr>
        <p:sp>
          <p:nvSpPr>
            <p:cNvPr id="73" name="Cloud 72"/>
            <p:cNvSpPr/>
            <p:nvPr/>
          </p:nvSpPr>
          <p:spPr>
            <a:xfrm>
              <a:off x="7908198" y="2979515"/>
              <a:ext cx="651254" cy="51544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TextBox 73"/>
            <p:cNvSpPr txBox="1"/>
            <p:nvPr/>
          </p:nvSpPr>
          <p:spPr>
            <a:xfrm>
              <a:off x="8021474" y="3101408"/>
              <a:ext cx="535367" cy="220300"/>
            </a:xfrm>
            <a:prstGeom prst="rect">
              <a:avLst/>
            </a:prstGeom>
            <a:noFill/>
          </p:spPr>
          <p:txBody>
            <a:bodyPr wrap="none" rtlCol="0">
              <a:spAutoFit/>
            </a:bodyPr>
            <a:lstStyle/>
            <a:p>
              <a:r>
                <a:rPr lang="en-US" sz="1200" dirty="0">
                  <a:solidFill>
                    <a:prstClr val="black"/>
                  </a:solidFill>
                </a:rPr>
                <a:t>Internet</a:t>
              </a:r>
            </a:p>
          </p:txBody>
        </p:sp>
      </p:grpSp>
      <p:sp>
        <p:nvSpPr>
          <p:cNvPr id="80" name="Can 20"/>
          <p:cNvSpPr/>
          <p:nvPr/>
        </p:nvSpPr>
        <p:spPr>
          <a:xfrm>
            <a:off x="3621919" y="5025683"/>
            <a:ext cx="177379" cy="180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Can 155"/>
          <p:cNvSpPr/>
          <p:nvPr/>
        </p:nvSpPr>
        <p:spPr>
          <a:xfrm>
            <a:off x="2377810" y="4391981"/>
            <a:ext cx="404578" cy="454086"/>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extBox 82"/>
          <p:cNvSpPr txBox="1"/>
          <p:nvPr/>
        </p:nvSpPr>
        <p:spPr>
          <a:xfrm>
            <a:off x="2348858" y="4945512"/>
            <a:ext cx="867160" cy="276999"/>
          </a:xfrm>
          <a:prstGeom prst="rect">
            <a:avLst/>
          </a:prstGeom>
          <a:noFill/>
        </p:spPr>
        <p:txBody>
          <a:bodyPr wrap="none" rtlCol="0">
            <a:spAutoFit/>
          </a:bodyPr>
          <a:lstStyle/>
          <a:p>
            <a:r>
              <a:rPr lang="en-US" sz="1200" dirty="0">
                <a:solidFill>
                  <a:prstClr val="black"/>
                </a:solidFill>
              </a:rPr>
              <a:t>EAC device</a:t>
            </a:r>
          </a:p>
        </p:txBody>
      </p:sp>
      <p:sp>
        <p:nvSpPr>
          <p:cNvPr id="84" name="Can 159"/>
          <p:cNvSpPr/>
          <p:nvPr/>
        </p:nvSpPr>
        <p:spPr>
          <a:xfrm>
            <a:off x="1965291" y="5003026"/>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Can 159"/>
          <p:cNvSpPr/>
          <p:nvPr/>
        </p:nvSpPr>
        <p:spPr>
          <a:xfrm>
            <a:off x="2106046" y="5010252"/>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Can 159"/>
          <p:cNvSpPr/>
          <p:nvPr/>
        </p:nvSpPr>
        <p:spPr>
          <a:xfrm>
            <a:off x="2246801" y="5018214"/>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Can 159"/>
          <p:cNvSpPr/>
          <p:nvPr/>
        </p:nvSpPr>
        <p:spPr>
          <a:xfrm>
            <a:off x="1958373" y="5190907"/>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8" name="Can 159"/>
          <p:cNvSpPr/>
          <p:nvPr/>
        </p:nvSpPr>
        <p:spPr>
          <a:xfrm>
            <a:off x="2112877" y="5202316"/>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Can 159"/>
          <p:cNvSpPr/>
          <p:nvPr/>
        </p:nvSpPr>
        <p:spPr>
          <a:xfrm>
            <a:off x="2256753" y="5199691"/>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Can 159"/>
          <p:cNvSpPr/>
          <p:nvPr/>
        </p:nvSpPr>
        <p:spPr>
          <a:xfrm>
            <a:off x="2113849" y="5392990"/>
            <a:ext cx="100699"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TextBox 133"/>
          <p:cNvSpPr txBox="1"/>
          <p:nvPr/>
        </p:nvSpPr>
        <p:spPr>
          <a:xfrm>
            <a:off x="619550" y="6484106"/>
            <a:ext cx="2212593" cy="276999"/>
          </a:xfrm>
          <a:prstGeom prst="rect">
            <a:avLst/>
          </a:prstGeom>
          <a:noFill/>
        </p:spPr>
        <p:txBody>
          <a:bodyPr wrap="none" rtlCol="0">
            <a:spAutoFit/>
          </a:bodyPr>
          <a:lstStyle/>
          <a:p>
            <a:r>
              <a:rPr lang="en-US" sz="1200" dirty="0">
                <a:solidFill>
                  <a:prstClr val="black"/>
                </a:solidFill>
              </a:rPr>
              <a:t>* EAC : Edge Analytics Controller</a:t>
            </a:r>
          </a:p>
        </p:txBody>
      </p:sp>
      <p:sp>
        <p:nvSpPr>
          <p:cNvPr id="91" name="Can 155"/>
          <p:cNvSpPr/>
          <p:nvPr/>
        </p:nvSpPr>
        <p:spPr>
          <a:xfrm>
            <a:off x="680280" y="4852007"/>
            <a:ext cx="404578" cy="3369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Can 155"/>
          <p:cNvSpPr/>
          <p:nvPr/>
        </p:nvSpPr>
        <p:spPr>
          <a:xfrm>
            <a:off x="1158516" y="4857227"/>
            <a:ext cx="404578" cy="3369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Can 155"/>
          <p:cNvSpPr/>
          <p:nvPr/>
        </p:nvSpPr>
        <p:spPr>
          <a:xfrm>
            <a:off x="1475627" y="2807660"/>
            <a:ext cx="1665533" cy="7386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TextBox 94"/>
          <p:cNvSpPr txBox="1"/>
          <p:nvPr/>
        </p:nvSpPr>
        <p:spPr>
          <a:xfrm>
            <a:off x="1491416" y="3072230"/>
            <a:ext cx="2040687" cy="369332"/>
          </a:xfrm>
          <a:prstGeom prst="rect">
            <a:avLst/>
          </a:prstGeom>
          <a:noFill/>
        </p:spPr>
        <p:txBody>
          <a:bodyPr wrap="none" rtlCol="0">
            <a:spAutoFit/>
          </a:bodyPr>
          <a:lstStyle/>
          <a:p>
            <a:r>
              <a:rPr lang="en-US" dirty="0">
                <a:solidFill>
                  <a:prstClr val="black"/>
                </a:solidFill>
              </a:rPr>
              <a:t>Enterprise Analytics</a:t>
            </a:r>
          </a:p>
        </p:txBody>
      </p:sp>
      <p:cxnSp>
        <p:nvCxnSpPr>
          <p:cNvPr id="96" name="Curved Connector 117"/>
          <p:cNvCxnSpPr>
            <a:cxnSpLocks/>
            <a:stCxn id="64" idx="3"/>
            <a:endCxn id="73" idx="3"/>
          </p:cNvCxnSpPr>
          <p:nvPr/>
        </p:nvCxnSpPr>
        <p:spPr>
          <a:xfrm rot="16200000" flipH="1">
            <a:off x="2042275" y="1615421"/>
            <a:ext cx="442641" cy="1137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580101" y="3970427"/>
            <a:ext cx="815528" cy="461665"/>
          </a:xfrm>
          <a:prstGeom prst="rect">
            <a:avLst/>
          </a:prstGeom>
          <a:noFill/>
        </p:spPr>
        <p:txBody>
          <a:bodyPr wrap="square" rtlCol="0">
            <a:spAutoFit/>
          </a:bodyPr>
          <a:lstStyle/>
          <a:p>
            <a:r>
              <a:rPr lang="en-US" sz="1200" dirty="0">
                <a:solidFill>
                  <a:prstClr val="black"/>
                </a:solidFill>
              </a:rPr>
              <a:t>Load Balancer</a:t>
            </a:r>
          </a:p>
        </p:txBody>
      </p:sp>
      <p:grpSp>
        <p:nvGrpSpPr>
          <p:cNvPr id="101" name="Group 100"/>
          <p:cNvGrpSpPr/>
          <p:nvPr/>
        </p:nvGrpSpPr>
        <p:grpSpPr>
          <a:xfrm>
            <a:off x="151558" y="5345075"/>
            <a:ext cx="910510" cy="755539"/>
            <a:chOff x="8413875" y="5328772"/>
            <a:chExt cx="1120627" cy="755539"/>
          </a:xfrm>
        </p:grpSpPr>
        <p:sp>
          <p:nvSpPr>
            <p:cNvPr id="102" name="TextBox 101"/>
            <p:cNvSpPr txBox="1"/>
            <p:nvPr/>
          </p:nvSpPr>
          <p:spPr>
            <a:xfrm>
              <a:off x="8413875" y="5807312"/>
              <a:ext cx="1067273" cy="276999"/>
            </a:xfrm>
            <a:prstGeom prst="rect">
              <a:avLst/>
            </a:prstGeom>
            <a:noFill/>
          </p:spPr>
          <p:txBody>
            <a:bodyPr wrap="none" rtlCol="0">
              <a:spAutoFit/>
            </a:bodyPr>
            <a:lstStyle/>
            <a:p>
              <a:r>
                <a:rPr lang="en-US" sz="1200" dirty="0">
                  <a:solidFill>
                    <a:prstClr val="black"/>
                  </a:solidFill>
                </a:rPr>
                <a:t>EAC device</a:t>
              </a:r>
            </a:p>
          </p:txBody>
        </p:sp>
        <p:sp>
          <p:nvSpPr>
            <p:cNvPr id="103" name="Can 159"/>
            <p:cNvSpPr/>
            <p:nvPr/>
          </p:nvSpPr>
          <p:spPr>
            <a:xfrm>
              <a:off x="9051843" y="5328772"/>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Can 159"/>
            <p:cNvSpPr/>
            <p:nvPr/>
          </p:nvSpPr>
          <p:spPr>
            <a:xfrm>
              <a:off x="9225080" y="5335998"/>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Can 159"/>
            <p:cNvSpPr/>
            <p:nvPr/>
          </p:nvSpPr>
          <p:spPr>
            <a:xfrm>
              <a:off x="9398317" y="5343960"/>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Can 159"/>
            <p:cNvSpPr/>
            <p:nvPr/>
          </p:nvSpPr>
          <p:spPr>
            <a:xfrm>
              <a:off x="9043328" y="5516653"/>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7" name="Can 159"/>
            <p:cNvSpPr/>
            <p:nvPr/>
          </p:nvSpPr>
          <p:spPr>
            <a:xfrm>
              <a:off x="9233487" y="5528062"/>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Can 159"/>
            <p:cNvSpPr/>
            <p:nvPr/>
          </p:nvSpPr>
          <p:spPr>
            <a:xfrm>
              <a:off x="9410565" y="5525437"/>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Can 159"/>
            <p:cNvSpPr/>
            <p:nvPr/>
          </p:nvSpPr>
          <p:spPr>
            <a:xfrm>
              <a:off x="9234684" y="5718736"/>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0" name="Group 109"/>
          <p:cNvGrpSpPr/>
          <p:nvPr/>
        </p:nvGrpSpPr>
        <p:grpSpPr>
          <a:xfrm>
            <a:off x="1141227" y="5350295"/>
            <a:ext cx="1122048" cy="605456"/>
            <a:chOff x="9043328" y="5328772"/>
            <a:chExt cx="1380982" cy="605456"/>
          </a:xfrm>
        </p:grpSpPr>
        <p:sp>
          <p:nvSpPr>
            <p:cNvPr id="111" name="TextBox 110"/>
            <p:cNvSpPr txBox="1"/>
            <p:nvPr/>
          </p:nvSpPr>
          <p:spPr>
            <a:xfrm>
              <a:off x="9357036" y="5657229"/>
              <a:ext cx="1067274" cy="276999"/>
            </a:xfrm>
            <a:prstGeom prst="rect">
              <a:avLst/>
            </a:prstGeom>
            <a:noFill/>
          </p:spPr>
          <p:txBody>
            <a:bodyPr wrap="none" rtlCol="0">
              <a:spAutoFit/>
            </a:bodyPr>
            <a:lstStyle/>
            <a:p>
              <a:r>
                <a:rPr lang="en-US" sz="1200" dirty="0">
                  <a:solidFill>
                    <a:prstClr val="black"/>
                  </a:solidFill>
                </a:rPr>
                <a:t>EAC device</a:t>
              </a:r>
            </a:p>
          </p:txBody>
        </p:sp>
        <p:sp>
          <p:nvSpPr>
            <p:cNvPr id="112" name="Can 159"/>
            <p:cNvSpPr/>
            <p:nvPr/>
          </p:nvSpPr>
          <p:spPr>
            <a:xfrm>
              <a:off x="9051843" y="5328772"/>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Can 159"/>
            <p:cNvSpPr/>
            <p:nvPr/>
          </p:nvSpPr>
          <p:spPr>
            <a:xfrm>
              <a:off x="9225080" y="5335998"/>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Can 159"/>
            <p:cNvSpPr/>
            <p:nvPr/>
          </p:nvSpPr>
          <p:spPr>
            <a:xfrm>
              <a:off x="9398317" y="5343960"/>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Can 159"/>
            <p:cNvSpPr/>
            <p:nvPr/>
          </p:nvSpPr>
          <p:spPr>
            <a:xfrm>
              <a:off x="9043328" y="5516653"/>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6" name="Can 159"/>
            <p:cNvSpPr/>
            <p:nvPr/>
          </p:nvSpPr>
          <p:spPr>
            <a:xfrm>
              <a:off x="9233487" y="5528062"/>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Can 159"/>
            <p:cNvSpPr/>
            <p:nvPr/>
          </p:nvSpPr>
          <p:spPr>
            <a:xfrm>
              <a:off x="9410565" y="5525437"/>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Can 159"/>
            <p:cNvSpPr/>
            <p:nvPr/>
          </p:nvSpPr>
          <p:spPr>
            <a:xfrm>
              <a:off x="9234684" y="5718736"/>
              <a:ext cx="123937" cy="131792"/>
            </a:xfrm>
            <a:prstGeom prst="can">
              <a:avLst>
                <a:gd name="adj" fmla="val 4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1" name="TextBox 120"/>
          <p:cNvSpPr txBox="1"/>
          <p:nvPr/>
        </p:nvSpPr>
        <p:spPr>
          <a:xfrm>
            <a:off x="43783" y="4498848"/>
            <a:ext cx="837360" cy="461665"/>
          </a:xfrm>
          <a:prstGeom prst="rect">
            <a:avLst/>
          </a:prstGeom>
          <a:noFill/>
        </p:spPr>
        <p:txBody>
          <a:bodyPr wrap="square" rtlCol="0">
            <a:spAutoFit/>
          </a:bodyPr>
          <a:lstStyle/>
          <a:p>
            <a:r>
              <a:rPr lang="en-US" sz="1200" dirty="0">
                <a:solidFill>
                  <a:prstClr val="black"/>
                </a:solidFill>
              </a:rPr>
              <a:t>Load Balancer</a:t>
            </a:r>
          </a:p>
        </p:txBody>
      </p:sp>
      <p:sp>
        <p:nvSpPr>
          <p:cNvPr id="122" name="Can 155"/>
          <p:cNvSpPr/>
          <p:nvPr/>
        </p:nvSpPr>
        <p:spPr>
          <a:xfrm>
            <a:off x="1926301" y="4391981"/>
            <a:ext cx="404578" cy="4540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Can 155"/>
          <p:cNvSpPr/>
          <p:nvPr/>
        </p:nvSpPr>
        <p:spPr>
          <a:xfrm>
            <a:off x="3820953" y="4394549"/>
            <a:ext cx="404578" cy="454086"/>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TextBox 127"/>
          <p:cNvSpPr txBox="1"/>
          <p:nvPr/>
        </p:nvSpPr>
        <p:spPr>
          <a:xfrm>
            <a:off x="4199348" y="4390762"/>
            <a:ext cx="762579" cy="461665"/>
          </a:xfrm>
          <a:prstGeom prst="rect">
            <a:avLst/>
          </a:prstGeom>
          <a:noFill/>
        </p:spPr>
        <p:txBody>
          <a:bodyPr wrap="square" rtlCol="0">
            <a:spAutoFit/>
          </a:bodyPr>
          <a:lstStyle/>
          <a:p>
            <a:r>
              <a:rPr lang="en-US" sz="1200" dirty="0">
                <a:solidFill>
                  <a:prstClr val="black"/>
                </a:solidFill>
              </a:rPr>
              <a:t>Load Balancer</a:t>
            </a:r>
          </a:p>
        </p:txBody>
      </p:sp>
      <p:sp>
        <p:nvSpPr>
          <p:cNvPr id="129" name="Can 155"/>
          <p:cNvSpPr/>
          <p:nvPr/>
        </p:nvSpPr>
        <p:spPr>
          <a:xfrm>
            <a:off x="3369444" y="4394549"/>
            <a:ext cx="404578" cy="4540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3" name="Connector: Curved 122"/>
          <p:cNvCxnSpPr>
            <a:stCxn id="94" idx="3"/>
            <a:endCxn id="81" idx="1"/>
          </p:cNvCxnSpPr>
          <p:nvPr/>
        </p:nvCxnSpPr>
        <p:spPr>
          <a:xfrm rot="16200000" flipH="1">
            <a:off x="2021409" y="3833291"/>
            <a:ext cx="845677" cy="27170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Curved 123"/>
          <p:cNvCxnSpPr>
            <a:cxnSpLocks/>
            <a:stCxn id="94" idx="3"/>
            <a:endCxn id="91" idx="1"/>
          </p:cNvCxnSpPr>
          <p:nvPr/>
        </p:nvCxnSpPr>
        <p:spPr>
          <a:xfrm rot="5400000">
            <a:off x="942631" y="3486246"/>
            <a:ext cx="1305700" cy="142582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Curved 129"/>
          <p:cNvCxnSpPr>
            <a:cxnSpLocks/>
            <a:stCxn id="94" idx="3"/>
            <a:endCxn id="127" idx="1"/>
          </p:cNvCxnSpPr>
          <p:nvPr/>
        </p:nvCxnSpPr>
        <p:spPr>
          <a:xfrm rot="16200000" flipH="1">
            <a:off x="2741696" y="3113002"/>
            <a:ext cx="848245" cy="171485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40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28265" y="3244334"/>
            <a:ext cx="184731" cy="369332"/>
          </a:xfrm>
          <a:prstGeom prst="rect">
            <a:avLst/>
          </a:prstGeom>
        </p:spPr>
        <p:txBody>
          <a:bodyPr wrap="none">
            <a:spAutoFit/>
          </a:bodyPr>
          <a:lstStyle/>
          <a:p>
            <a:endParaRPr lang="en-US" b="1" dirty="0">
              <a:solidFill>
                <a:srgbClr val="000000"/>
              </a:solidFill>
              <a:latin typeface="Helvetica-Bold" charset="0"/>
            </a:endParaRPr>
          </a:p>
        </p:txBody>
      </p:sp>
      <p:sp>
        <p:nvSpPr>
          <p:cNvPr id="6" name="TextBox 5"/>
          <p:cNvSpPr txBox="1"/>
          <p:nvPr/>
        </p:nvSpPr>
        <p:spPr>
          <a:xfrm>
            <a:off x="0" y="203978"/>
            <a:ext cx="9906000" cy="769441"/>
          </a:xfrm>
          <a:prstGeom prst="rect">
            <a:avLst/>
          </a:prstGeom>
          <a:noFill/>
        </p:spPr>
        <p:txBody>
          <a:bodyPr wrap="square" rtlCol="0">
            <a:spAutoFit/>
          </a:bodyPr>
          <a:lstStyle/>
          <a:p>
            <a:pPr algn="ctr"/>
            <a:r>
              <a:rPr lang="en-US" sz="4400" dirty="0">
                <a:solidFill>
                  <a:prstClr val="black"/>
                </a:solidFill>
              </a:rPr>
              <a:t>CLOUD</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val="0"/>
              </a:ext>
            </a:extLst>
          </a:blip>
          <a:srcRect l="28465" t="422" r="27273"/>
          <a:stretch/>
        </p:blipFill>
        <p:spPr>
          <a:xfrm>
            <a:off x="5894884" y="980554"/>
            <a:ext cx="3402486" cy="5083889"/>
          </a:xfrm>
          <a:prstGeom prst="rect">
            <a:avLst/>
          </a:prstGeom>
        </p:spPr>
      </p:pic>
      <p:sp>
        <p:nvSpPr>
          <p:cNvPr id="7" name="Title 1"/>
          <p:cNvSpPr txBox="1">
            <a:spLocks/>
          </p:cNvSpPr>
          <p:nvPr/>
        </p:nvSpPr>
        <p:spPr>
          <a:xfrm>
            <a:off x="116764" y="1148984"/>
            <a:ext cx="5671531" cy="3691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20000"/>
              </a:lnSpc>
              <a:buFont typeface="+mj-lt"/>
              <a:buAutoNum type="arabicPeriod"/>
            </a:pPr>
            <a:r>
              <a:rPr lang="en-US" dirty="0">
                <a:solidFill>
                  <a:prstClr val="black"/>
                </a:solidFill>
              </a:rPr>
              <a:t>Data</a:t>
            </a:r>
          </a:p>
          <a:p>
            <a:pPr marL="1200150" lvl="1" indent="-742950">
              <a:lnSpc>
                <a:spcPct val="120000"/>
              </a:lnSpc>
              <a:buFont typeface="Arial" panose="020B0604020202020204" pitchFamily="34" charset="0"/>
              <a:buChar char="•"/>
            </a:pPr>
            <a:r>
              <a:rPr lang="en-US" dirty="0">
                <a:solidFill>
                  <a:prstClr val="black"/>
                </a:solidFill>
              </a:rPr>
              <a:t>Normalized | Verified | Optimized</a:t>
            </a:r>
          </a:p>
          <a:p>
            <a:pPr marL="742950" indent="-742950">
              <a:lnSpc>
                <a:spcPct val="120000"/>
              </a:lnSpc>
              <a:buFont typeface="+mj-lt"/>
              <a:buAutoNum type="arabicPeriod"/>
            </a:pPr>
            <a:r>
              <a:rPr lang="en-US" dirty="0">
                <a:solidFill>
                  <a:prstClr val="black"/>
                </a:solidFill>
              </a:rPr>
              <a:t>Analyze</a:t>
            </a:r>
          </a:p>
          <a:p>
            <a:pPr marL="1200150" lvl="1" indent="-742950">
              <a:lnSpc>
                <a:spcPct val="120000"/>
              </a:lnSpc>
              <a:buFont typeface="Arial" panose="020B0604020202020204" pitchFamily="34" charset="0"/>
              <a:buChar char="•"/>
            </a:pPr>
            <a:r>
              <a:rPr lang="en-US" dirty="0">
                <a:solidFill>
                  <a:prstClr val="black"/>
                </a:solidFill>
              </a:rPr>
              <a:t>Pattern | Signal | Prediction</a:t>
            </a:r>
          </a:p>
          <a:p>
            <a:pPr marL="742950" indent="-742950">
              <a:lnSpc>
                <a:spcPct val="120000"/>
              </a:lnSpc>
              <a:buFont typeface="+mj-lt"/>
              <a:buAutoNum type="arabicPeriod"/>
            </a:pPr>
            <a:r>
              <a:rPr lang="en-US" dirty="0">
                <a:solidFill>
                  <a:prstClr val="black"/>
                </a:solidFill>
              </a:rPr>
              <a:t>Artificial Intelligence</a:t>
            </a:r>
          </a:p>
          <a:p>
            <a:pPr marL="1200150" lvl="1" indent="-742950">
              <a:lnSpc>
                <a:spcPct val="120000"/>
              </a:lnSpc>
              <a:buFont typeface="Arial" panose="020B0604020202020204" pitchFamily="34" charset="0"/>
              <a:buChar char="•"/>
            </a:pPr>
            <a:r>
              <a:rPr lang="en-US" dirty="0">
                <a:solidFill>
                  <a:prstClr val="black"/>
                </a:solidFill>
              </a:rPr>
              <a:t>Machine | Deep | Reinforcement &gt; Learning</a:t>
            </a:r>
          </a:p>
        </p:txBody>
      </p:sp>
    </p:spTree>
    <p:extLst>
      <p:ext uri="{BB962C8B-B14F-4D97-AF65-F5344CB8AC3E}">
        <p14:creationId xmlns:p14="http://schemas.microsoft.com/office/powerpoint/2010/main" val="387133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3978"/>
            <a:ext cx="9906000" cy="769441"/>
          </a:xfrm>
          <a:prstGeom prst="rect">
            <a:avLst/>
          </a:prstGeom>
          <a:noFill/>
        </p:spPr>
        <p:txBody>
          <a:bodyPr wrap="square" rtlCol="0">
            <a:spAutoFit/>
          </a:bodyPr>
          <a:lstStyle/>
          <a:p>
            <a:pPr algn="ctr"/>
            <a:r>
              <a:rPr lang="en-US" sz="4400" dirty="0">
                <a:solidFill>
                  <a:prstClr val="black"/>
                </a:solidFill>
              </a:rPr>
              <a:t>CONTACT US</a:t>
            </a:r>
          </a:p>
        </p:txBody>
      </p:sp>
      <p:sp>
        <p:nvSpPr>
          <p:cNvPr id="7" name="TextBox 6"/>
          <p:cNvSpPr txBox="1"/>
          <p:nvPr/>
        </p:nvSpPr>
        <p:spPr>
          <a:xfrm>
            <a:off x="0" y="1518427"/>
            <a:ext cx="9906000" cy="769441"/>
          </a:xfrm>
          <a:prstGeom prst="rect">
            <a:avLst/>
          </a:prstGeom>
          <a:noFill/>
        </p:spPr>
        <p:txBody>
          <a:bodyPr wrap="square" rtlCol="0">
            <a:spAutoFit/>
          </a:bodyPr>
          <a:lstStyle/>
          <a:p>
            <a:pPr algn="ctr"/>
            <a:r>
              <a:rPr lang="en-US" sz="4400" dirty="0">
                <a:solidFill>
                  <a:prstClr val="black"/>
                </a:solidFill>
              </a:rPr>
              <a:t>ALPER</a:t>
            </a:r>
            <a:r>
              <a:rPr lang="tr-TR" sz="4400" dirty="0">
                <a:solidFill>
                  <a:prstClr val="black"/>
                </a:solidFill>
              </a:rPr>
              <a:t> ÜZMEZLER</a:t>
            </a:r>
            <a:r>
              <a:rPr lang="en-US" sz="4400" dirty="0">
                <a:solidFill>
                  <a:prstClr val="black"/>
                </a:solidFill>
              </a:rPr>
              <a:t> </a:t>
            </a:r>
          </a:p>
        </p:txBody>
      </p:sp>
      <p:sp>
        <p:nvSpPr>
          <p:cNvPr id="8" name="TextBox 7"/>
          <p:cNvSpPr txBox="1"/>
          <p:nvPr/>
        </p:nvSpPr>
        <p:spPr>
          <a:xfrm>
            <a:off x="604435" y="2406883"/>
            <a:ext cx="5114415" cy="769441"/>
          </a:xfrm>
          <a:prstGeom prst="rect">
            <a:avLst/>
          </a:prstGeom>
          <a:noFill/>
        </p:spPr>
        <p:txBody>
          <a:bodyPr wrap="square" rtlCol="0">
            <a:spAutoFit/>
          </a:bodyPr>
          <a:lstStyle/>
          <a:p>
            <a:pPr algn="ctr"/>
            <a:r>
              <a:rPr lang="en-US" sz="4400" dirty="0">
                <a:solidFill>
                  <a:prstClr val="black"/>
                </a:solidFill>
              </a:rPr>
              <a:t>alper@bassg.com</a:t>
            </a:r>
          </a:p>
        </p:txBody>
      </p:sp>
      <p:cxnSp>
        <p:nvCxnSpPr>
          <p:cNvPr id="9" name="Straight Connector 8"/>
          <p:cNvCxnSpPr/>
          <p:nvPr/>
        </p:nvCxnSpPr>
        <p:spPr>
          <a:xfrm>
            <a:off x="516045" y="5374556"/>
            <a:ext cx="28165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6713579" y="5374556"/>
            <a:ext cx="28067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3821798" y="5374556"/>
            <a:ext cx="234761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4876" y="5569275"/>
            <a:ext cx="1712913" cy="646331"/>
          </a:xfrm>
          <a:prstGeom prst="rect">
            <a:avLst/>
          </a:prstGeom>
          <a:noFill/>
        </p:spPr>
        <p:txBody>
          <a:bodyPr wrap="square" rtlCol="0">
            <a:spAutoFit/>
          </a:bodyPr>
          <a:lstStyle/>
          <a:p>
            <a:pPr algn="ctr"/>
            <a:r>
              <a:rPr lang="en-US" sz="3600" dirty="0">
                <a:solidFill>
                  <a:prstClr val="black"/>
                </a:solidFill>
              </a:rPr>
              <a:t>EDGE</a:t>
            </a:r>
            <a:endParaRPr lang="en-US" sz="4400" dirty="0">
              <a:solidFill>
                <a:prstClr val="black"/>
              </a:solidFill>
            </a:endParaRPr>
          </a:p>
        </p:txBody>
      </p:sp>
      <p:sp>
        <p:nvSpPr>
          <p:cNvPr id="13" name="TextBox 12"/>
          <p:cNvSpPr txBox="1"/>
          <p:nvPr/>
        </p:nvSpPr>
        <p:spPr>
          <a:xfrm>
            <a:off x="3826092" y="5569273"/>
            <a:ext cx="2498100" cy="646331"/>
          </a:xfrm>
          <a:prstGeom prst="rect">
            <a:avLst/>
          </a:prstGeom>
          <a:noFill/>
        </p:spPr>
        <p:txBody>
          <a:bodyPr wrap="square" rtlCol="0">
            <a:spAutoFit/>
          </a:bodyPr>
          <a:lstStyle/>
          <a:p>
            <a:pPr algn="ctr"/>
            <a:r>
              <a:rPr lang="en-US" sz="3600" dirty="0">
                <a:solidFill>
                  <a:prstClr val="black"/>
                </a:solidFill>
              </a:rPr>
              <a:t>ENTERPRISE</a:t>
            </a:r>
          </a:p>
        </p:txBody>
      </p:sp>
      <p:sp>
        <p:nvSpPr>
          <p:cNvPr id="14" name="TextBox 13"/>
          <p:cNvSpPr txBox="1"/>
          <p:nvPr/>
        </p:nvSpPr>
        <p:spPr>
          <a:xfrm>
            <a:off x="6819491" y="5569273"/>
            <a:ext cx="2569369" cy="646331"/>
          </a:xfrm>
          <a:prstGeom prst="rect">
            <a:avLst/>
          </a:prstGeom>
          <a:noFill/>
        </p:spPr>
        <p:txBody>
          <a:bodyPr wrap="square" rtlCol="0">
            <a:spAutoFit/>
          </a:bodyPr>
          <a:lstStyle/>
          <a:p>
            <a:pPr algn="ctr"/>
            <a:r>
              <a:rPr lang="en-US" sz="3600" dirty="0">
                <a:solidFill>
                  <a:prstClr val="black"/>
                </a:solidFill>
              </a:rPr>
              <a:t>CLOUD</a:t>
            </a:r>
          </a:p>
        </p:txBody>
      </p:sp>
      <p:sp>
        <p:nvSpPr>
          <p:cNvPr id="15" name="TextBox 14"/>
          <p:cNvSpPr txBox="1"/>
          <p:nvPr/>
        </p:nvSpPr>
        <p:spPr>
          <a:xfrm>
            <a:off x="127783" y="4795122"/>
            <a:ext cx="3621881" cy="369332"/>
          </a:xfrm>
          <a:prstGeom prst="rect">
            <a:avLst/>
          </a:prstGeom>
          <a:noFill/>
        </p:spPr>
        <p:txBody>
          <a:bodyPr wrap="square" rtlCol="0">
            <a:spAutoFit/>
          </a:bodyPr>
          <a:lstStyle/>
          <a:p>
            <a:pPr algn="ctr"/>
            <a:r>
              <a:rPr lang="en-US" dirty="0">
                <a:solidFill>
                  <a:prstClr val="black"/>
                </a:solidFill>
              </a:rPr>
              <a:t>Control, Analyze, Optimize</a:t>
            </a:r>
          </a:p>
        </p:txBody>
      </p:sp>
      <p:sp>
        <p:nvSpPr>
          <p:cNvPr id="16" name="TextBox 15"/>
          <p:cNvSpPr txBox="1"/>
          <p:nvPr/>
        </p:nvSpPr>
        <p:spPr>
          <a:xfrm>
            <a:off x="3251638" y="4815537"/>
            <a:ext cx="3521418" cy="369332"/>
          </a:xfrm>
          <a:prstGeom prst="rect">
            <a:avLst/>
          </a:prstGeom>
          <a:noFill/>
        </p:spPr>
        <p:txBody>
          <a:bodyPr wrap="square" rtlCol="0">
            <a:spAutoFit/>
          </a:bodyPr>
          <a:lstStyle/>
          <a:p>
            <a:pPr algn="ctr"/>
            <a:r>
              <a:rPr lang="en-US" dirty="0">
                <a:solidFill>
                  <a:prstClr val="black"/>
                </a:solidFill>
              </a:rPr>
              <a:t>Continuously Commission</a:t>
            </a:r>
          </a:p>
        </p:txBody>
      </p:sp>
      <p:sp>
        <p:nvSpPr>
          <p:cNvPr id="17" name="TextBox 16"/>
          <p:cNvSpPr txBox="1"/>
          <p:nvPr/>
        </p:nvSpPr>
        <p:spPr>
          <a:xfrm>
            <a:off x="6267438" y="4795122"/>
            <a:ext cx="3621881" cy="400110"/>
          </a:xfrm>
          <a:prstGeom prst="rect">
            <a:avLst/>
          </a:prstGeom>
          <a:noFill/>
        </p:spPr>
        <p:txBody>
          <a:bodyPr wrap="square" rtlCol="0">
            <a:spAutoFit/>
          </a:bodyPr>
          <a:lstStyle/>
          <a:p>
            <a:pPr algn="ctr"/>
            <a:r>
              <a:rPr lang="en-US" sz="2000" dirty="0">
                <a:solidFill>
                  <a:prstClr val="black"/>
                </a:solidFill>
              </a:rPr>
              <a:t>Apply Artificial Intelligence</a:t>
            </a:r>
          </a:p>
        </p:txBody>
      </p:sp>
      <p:sp>
        <p:nvSpPr>
          <p:cNvPr id="18" name="TextBox 17"/>
          <p:cNvSpPr txBox="1"/>
          <p:nvPr/>
        </p:nvSpPr>
        <p:spPr>
          <a:xfrm>
            <a:off x="5114415" y="2405640"/>
            <a:ext cx="4619894" cy="769441"/>
          </a:xfrm>
          <a:prstGeom prst="rect">
            <a:avLst/>
          </a:prstGeom>
          <a:noFill/>
        </p:spPr>
        <p:txBody>
          <a:bodyPr wrap="square" rtlCol="0">
            <a:spAutoFit/>
          </a:bodyPr>
          <a:lstStyle/>
          <a:p>
            <a:pPr algn="ctr"/>
            <a:r>
              <a:rPr lang="en-US" sz="4400" dirty="0">
                <a:solidFill>
                  <a:prstClr val="black"/>
                </a:solidFill>
              </a:rPr>
              <a:t>(954) 618-8070</a:t>
            </a:r>
          </a:p>
        </p:txBody>
      </p:sp>
      <p:sp>
        <p:nvSpPr>
          <p:cNvPr id="19" name="TextBox 18"/>
          <p:cNvSpPr txBox="1"/>
          <p:nvPr/>
        </p:nvSpPr>
        <p:spPr>
          <a:xfrm>
            <a:off x="1861333" y="3641452"/>
            <a:ext cx="7527527" cy="769441"/>
          </a:xfrm>
          <a:prstGeom prst="rect">
            <a:avLst/>
          </a:prstGeom>
          <a:noFill/>
        </p:spPr>
        <p:txBody>
          <a:bodyPr wrap="square" rtlCol="0">
            <a:spAutoFit/>
          </a:bodyPr>
          <a:lstStyle/>
          <a:p>
            <a:pPr algn="ctr"/>
            <a:r>
              <a:rPr lang="en-US" sz="4400" dirty="0">
                <a:solidFill>
                  <a:prstClr val="black"/>
                </a:solidFill>
              </a:rPr>
              <a:t>ATX Office   (512) 540-3010</a:t>
            </a:r>
          </a:p>
        </p:txBody>
      </p:sp>
    </p:spTree>
    <p:extLst>
      <p:ext uri="{BB962C8B-B14F-4D97-AF65-F5344CB8AC3E}">
        <p14:creationId xmlns:p14="http://schemas.microsoft.com/office/powerpoint/2010/main" val="309073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49155"/>
            <a:ext cx="8377505" cy="524107"/>
          </a:xfrm>
        </p:spPr>
        <p:txBody>
          <a:bodyPr/>
          <a:lstStyle/>
          <a:p>
            <a:r>
              <a:rPr lang="en-US" b="1" dirty="0"/>
              <a:t>Q&amp;A </a:t>
            </a:r>
            <a:r>
              <a:rPr lang="en-US" dirty="0"/>
              <a:t/>
            </a:r>
            <a:br>
              <a:rPr lang="en-US" dirty="0"/>
            </a:br>
            <a:r>
              <a:rPr lang="en-US" dirty="0"/>
              <a:t> </a:t>
            </a:r>
            <a:br>
              <a:rPr lang="en-US" dirty="0"/>
            </a:br>
            <a:endParaRPr lang="en-US" dirty="0"/>
          </a:p>
        </p:txBody>
      </p:sp>
      <p:pic>
        <p:nvPicPr>
          <p:cNvPr id="2" name="Picture 1"/>
          <p:cNvPicPr>
            <a:picLocks noChangeAspect="1"/>
          </p:cNvPicPr>
          <p:nvPr/>
        </p:nvPicPr>
        <p:blipFill>
          <a:blip r:embed="rId2"/>
          <a:stretch>
            <a:fillRect/>
          </a:stretch>
        </p:blipFill>
        <p:spPr>
          <a:xfrm>
            <a:off x="524861" y="1436266"/>
            <a:ext cx="6139204" cy="4925995"/>
          </a:xfrm>
          <a:prstGeom prst="rect">
            <a:avLst/>
          </a:prstGeom>
        </p:spPr>
      </p:pic>
    </p:spTree>
    <p:extLst>
      <p:ext uri="{BB962C8B-B14F-4D97-AF65-F5344CB8AC3E}">
        <p14:creationId xmlns:p14="http://schemas.microsoft.com/office/powerpoint/2010/main" val="401199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81037" y="1358463"/>
            <a:ext cx="8542636" cy="4192299"/>
          </a:xfrm>
        </p:spPr>
        <p:txBody>
          <a:bodyPr/>
          <a:lstStyle/>
          <a:p>
            <a:pPr marL="0" indent="0">
              <a:buNone/>
            </a:pPr>
            <a:r>
              <a:rPr lang="en-US" dirty="0"/>
              <a:t>5.1  “Improving Organizational Productivity with Building Automation Systems” Update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Rectangle 8"/>
          <p:cNvSpPr/>
          <p:nvPr/>
        </p:nvSpPr>
        <p:spPr>
          <a:xfrm>
            <a:off x="909278" y="4666342"/>
            <a:ext cx="6513676" cy="646331"/>
          </a:xfrm>
          <a:prstGeom prst="rect">
            <a:avLst/>
          </a:prstGeom>
        </p:spPr>
        <p:txBody>
          <a:bodyPr wrap="square">
            <a:spAutoFit/>
          </a:bodyPr>
          <a:lstStyle/>
          <a:p>
            <a:r>
              <a:rPr lang="en-US" b="1" dirty="0"/>
              <a:t>http://www.caba.org/CABA/Research/NRC-Research-Project.aspx</a:t>
            </a:r>
          </a:p>
        </p:txBody>
      </p:sp>
      <p:sp>
        <p:nvSpPr>
          <p:cNvPr id="8" name="Title 2"/>
          <p:cNvSpPr>
            <a:spLocks noGrp="1"/>
          </p:cNvSpPr>
          <p:nvPr>
            <p:ph type="title"/>
          </p:nvPr>
        </p:nvSpPr>
        <p:spPr>
          <a:xfrm>
            <a:off x="681037" y="145419"/>
            <a:ext cx="9030122" cy="524107"/>
          </a:xfrm>
        </p:spPr>
        <p:txBody>
          <a:bodyPr/>
          <a:lstStyle/>
          <a:p>
            <a:r>
              <a:rPr lang="en-US" b="1" dirty="0"/>
              <a:t>Research Update  </a:t>
            </a:r>
            <a:r>
              <a:rPr lang="en-US" dirty="0"/>
              <a:t/>
            </a:r>
            <a:br>
              <a:rPr lang="en-US" dirty="0"/>
            </a:br>
            <a:r>
              <a:rPr lang="en-US" dirty="0"/>
              <a:t>Trevor Nightingale (National Research Council)</a:t>
            </a:r>
          </a:p>
        </p:txBody>
      </p:sp>
      <p:pic>
        <p:nvPicPr>
          <p:cNvPr id="10" name="Shape 85"/>
          <p:cNvPicPr preferRelativeResize="0">
            <a:picLocks noChangeAspect="1"/>
          </p:cNvPicPr>
          <p:nvPr/>
        </p:nvPicPr>
        <p:blipFill>
          <a:blip r:embed="rId2">
            <a:alphaModFix/>
          </a:blip>
          <a:stretch>
            <a:fillRect/>
          </a:stretch>
        </p:blipFill>
        <p:spPr>
          <a:xfrm>
            <a:off x="909279" y="2708804"/>
            <a:ext cx="8314395" cy="1491615"/>
          </a:xfrm>
          <a:prstGeom prst="rect">
            <a:avLst/>
          </a:prstGeom>
          <a:noFill/>
          <a:ln>
            <a:noFill/>
          </a:ln>
        </p:spPr>
      </p:pic>
    </p:spTree>
    <p:extLst>
      <p:ext uri="{BB962C8B-B14F-4D97-AF65-F5344CB8AC3E}">
        <p14:creationId xmlns:p14="http://schemas.microsoft.com/office/powerpoint/2010/main" val="1864043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81037" y="1358463"/>
            <a:ext cx="8542636" cy="4192299"/>
          </a:xfrm>
        </p:spPr>
        <p:txBody>
          <a:bodyPr/>
          <a:lstStyle/>
          <a:p>
            <a:pPr marL="0" indent="0">
              <a:buNone/>
            </a:pPr>
            <a:r>
              <a:rPr lang="en-US" dirty="0"/>
              <a:t>5.2  “Intelligent Buildings and the Impact of the Internet of Things” Update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Rectangle 8"/>
          <p:cNvSpPr/>
          <p:nvPr/>
        </p:nvSpPr>
        <p:spPr>
          <a:xfrm>
            <a:off x="790013" y="5847214"/>
            <a:ext cx="6513676" cy="369332"/>
          </a:xfrm>
          <a:prstGeom prst="rect">
            <a:avLst/>
          </a:prstGeom>
        </p:spPr>
        <p:txBody>
          <a:bodyPr wrap="square">
            <a:spAutoFit/>
          </a:bodyPr>
          <a:lstStyle/>
          <a:p>
            <a:r>
              <a:rPr lang="en-US" b="1" dirty="0"/>
              <a:t>http://www.caba.org/CABA/Research/IB-IOT.aspx</a:t>
            </a:r>
          </a:p>
        </p:txBody>
      </p:sp>
      <p:sp>
        <p:nvSpPr>
          <p:cNvPr id="8" name="Title 2"/>
          <p:cNvSpPr>
            <a:spLocks noGrp="1"/>
          </p:cNvSpPr>
          <p:nvPr>
            <p:ph type="title"/>
          </p:nvPr>
        </p:nvSpPr>
        <p:spPr>
          <a:xfrm>
            <a:off x="681037" y="168569"/>
            <a:ext cx="7976266" cy="524107"/>
          </a:xfrm>
        </p:spPr>
        <p:txBody>
          <a:bodyPr/>
          <a:lstStyle/>
          <a:p>
            <a:r>
              <a:rPr lang="en-US" b="1" dirty="0"/>
              <a:t>Research Update  </a:t>
            </a:r>
            <a:r>
              <a:rPr lang="en-US" dirty="0"/>
              <a:t/>
            </a:r>
            <a:br>
              <a:rPr lang="en-US" dirty="0"/>
            </a:br>
            <a:r>
              <a:rPr lang="en-US" dirty="0"/>
              <a:t>Debra Becker (Honeywell)</a:t>
            </a:r>
          </a:p>
        </p:txBody>
      </p:sp>
      <p:pic>
        <p:nvPicPr>
          <p:cNvPr id="1026" name="Picture 2" descr="https://lh4.googleusercontent.com/aBY0MsanKCWhyydXeEchSw3bh_-Zy1ohtiTYATmBfNyeImV1jlOKe2dvZBFgYXm57KnegkhMh4wql7DuCG68HqGlP2QrDm6w-z3K2Fxa1NwIeJCdayQfzlN8k9U9-5U2eKhy25tA7B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192" y="2429557"/>
            <a:ext cx="8598603" cy="269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159850"/>
            <a:ext cx="6164380" cy="524107"/>
          </a:xfrm>
        </p:spPr>
        <p:txBody>
          <a:bodyPr/>
          <a:lstStyle/>
          <a:p>
            <a:r>
              <a:rPr lang="en-US" b="1" dirty="0"/>
              <a:t>Agenda</a:t>
            </a:r>
            <a:br>
              <a:rPr lang="en-US" b="1" dirty="0"/>
            </a:br>
            <a:r>
              <a:rPr lang="en-US" dirty="0"/>
              <a:t>Greg Walker (CABA) </a:t>
            </a:r>
          </a:p>
        </p:txBody>
      </p:sp>
      <p:pic>
        <p:nvPicPr>
          <p:cNvPr id="2050" name="Picture 2" descr="Image result for agenda fre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0433" b="7631"/>
          <a:stretch/>
        </p:blipFill>
        <p:spPr bwMode="auto">
          <a:xfrm>
            <a:off x="5032931" y="1231351"/>
            <a:ext cx="4886131" cy="3275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2"/>
          </p:nvPr>
        </p:nvSpPr>
        <p:spPr>
          <a:xfrm>
            <a:off x="682328" y="1376101"/>
            <a:ext cx="6875940" cy="4932362"/>
          </a:xfrm>
        </p:spPr>
        <p:txBody>
          <a:bodyPr>
            <a:normAutofit/>
          </a:bodyPr>
          <a:lstStyle/>
          <a:p>
            <a:pPr marL="0" indent="0">
              <a:buNone/>
            </a:pPr>
            <a:r>
              <a:rPr lang="en-US" dirty="0"/>
              <a:t>1.   Agenda</a:t>
            </a:r>
          </a:p>
          <a:p>
            <a:pPr marL="0" indent="0">
              <a:buNone/>
            </a:pPr>
            <a:r>
              <a:rPr lang="en-US" dirty="0"/>
              <a:t>2.   Call to Order, Welcome, Introductions</a:t>
            </a:r>
          </a:p>
          <a:p>
            <a:pPr marL="0" indent="0">
              <a:buNone/>
            </a:pPr>
            <a:r>
              <a:rPr lang="en-US" dirty="0"/>
              <a:t>3.   Administrative </a:t>
            </a:r>
          </a:p>
          <a:p>
            <a:pPr marL="0" indent="0">
              <a:buNone/>
            </a:pPr>
            <a:r>
              <a:rPr lang="en-US" dirty="0"/>
              <a:t>4.   “The role of Integrators in Intelligent Buildings” (30 min)</a:t>
            </a:r>
          </a:p>
          <a:p>
            <a:pPr marL="0" indent="0">
              <a:buNone/>
            </a:pPr>
            <a:r>
              <a:rPr lang="en-US" dirty="0"/>
              <a:t>5.   Research Update </a:t>
            </a:r>
          </a:p>
          <a:p>
            <a:pPr marL="0" indent="0">
              <a:buNone/>
            </a:pPr>
            <a:r>
              <a:rPr lang="en-US" dirty="0"/>
              <a:t>6.   White Paper Sub-Committee Update</a:t>
            </a:r>
          </a:p>
          <a:p>
            <a:pPr marL="0" indent="0">
              <a:buNone/>
            </a:pPr>
            <a:r>
              <a:rPr lang="en-US" dirty="0"/>
              <a:t>7.   New Business 	</a:t>
            </a:r>
          </a:p>
          <a:p>
            <a:pPr marL="0" indent="0">
              <a:buNone/>
            </a:pPr>
            <a:r>
              <a:rPr lang="en-US" dirty="0"/>
              <a:t>8.   Announcements</a:t>
            </a:r>
          </a:p>
          <a:p>
            <a:pPr marL="0" indent="0">
              <a:buNone/>
            </a:pPr>
            <a:r>
              <a:rPr lang="en-US" dirty="0"/>
              <a:t>9.   Adjournment</a:t>
            </a:r>
          </a:p>
        </p:txBody>
      </p:sp>
      <p:pic>
        <p:nvPicPr>
          <p:cNvPr id="1026" name="Picture 2" descr="http://www.caba.org/images/caba-intelligent-buildings-counc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58" y="5154391"/>
            <a:ext cx="34290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71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81037" y="1418284"/>
            <a:ext cx="8542636" cy="4939789"/>
          </a:xfrm>
        </p:spPr>
        <p:txBody>
          <a:bodyPr>
            <a:normAutofit/>
          </a:bodyPr>
          <a:lstStyle/>
          <a:p>
            <a:pPr marL="0" indent="0">
              <a:buNone/>
            </a:pPr>
            <a:r>
              <a:rPr lang="en-US" dirty="0"/>
              <a:t>5.3   New “Intelligent Building Design &amp; Implementation” </a:t>
            </a:r>
          </a:p>
          <a:p>
            <a:pPr marL="0" indent="0">
              <a:buNone/>
            </a:pPr>
            <a:endParaRPr lang="en-US" sz="2000" dirty="0"/>
          </a:p>
          <a:p>
            <a:pPr marL="0" indent="0">
              <a:buNone/>
            </a:pPr>
            <a:endParaRPr lang="en-US" dirty="0"/>
          </a:p>
        </p:txBody>
      </p:sp>
      <p:sp>
        <p:nvSpPr>
          <p:cNvPr id="5" name="Title 4"/>
          <p:cNvSpPr>
            <a:spLocks noGrp="1"/>
          </p:cNvSpPr>
          <p:nvPr>
            <p:ph type="title"/>
          </p:nvPr>
        </p:nvSpPr>
        <p:spPr>
          <a:xfrm>
            <a:off x="681037" y="160024"/>
            <a:ext cx="8753520" cy="524107"/>
          </a:xfrm>
        </p:spPr>
        <p:txBody>
          <a:bodyPr/>
          <a:lstStyle/>
          <a:p>
            <a:r>
              <a:rPr lang="en-US" b="1" dirty="0"/>
              <a:t>Research Update</a:t>
            </a:r>
            <a:r>
              <a:rPr lang="en-US" dirty="0"/>
              <a:t/>
            </a:r>
            <a:br>
              <a:rPr lang="en-US" dirty="0"/>
            </a:br>
            <a:r>
              <a:rPr lang="en-US" dirty="0"/>
              <a:t>Greg Walker (CABA) </a:t>
            </a:r>
            <a:br>
              <a:rPr lang="en-US" dirty="0"/>
            </a:br>
            <a:endParaRPr lang="en-US" dirty="0"/>
          </a:p>
        </p:txBody>
      </p:sp>
      <p:pic>
        <p:nvPicPr>
          <p:cNvPr id="2050" name="Picture 2" descr="https://lh6.googleusercontent.com/IwcWFIy92u7B5xdKo8wQoN4oBUHV0kkMSorxHAEB_ma5Mwtw7NOQGxKUn6AjRbfOwDUgNCboEa9xxcYiRcm_aB9koJTf5cZPYTNDdVzGxn_mnq8CWY32HmcHfMxsxe9GqZ0mbJi16Y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34" y="2408464"/>
            <a:ext cx="6372312" cy="55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81037" y="1418284"/>
            <a:ext cx="8542636" cy="4939789"/>
          </a:xfrm>
        </p:spPr>
        <p:txBody>
          <a:bodyPr>
            <a:normAutofit/>
          </a:bodyPr>
          <a:lstStyle/>
          <a:p>
            <a:pPr marL="0" indent="0">
              <a:buNone/>
            </a:pPr>
            <a:r>
              <a:rPr lang="en-US" dirty="0" smtClean="0"/>
              <a:t>5.4   Other CABA Research </a:t>
            </a:r>
            <a:endParaRPr lang="en-US" dirty="0"/>
          </a:p>
          <a:p>
            <a:pPr marL="0" indent="0">
              <a:buNone/>
            </a:pPr>
            <a:r>
              <a:rPr lang="en-US" dirty="0"/>
              <a:t>“Connected Multi-Dwelling Units and the Internet of Things”</a:t>
            </a:r>
          </a:p>
          <a:p>
            <a:pPr marL="0" indent="0">
              <a:buNone/>
            </a:pPr>
            <a:endParaRPr lang="en-US" sz="2000" u="sng" dirty="0"/>
          </a:p>
          <a:p>
            <a:pPr marL="0" indent="0">
              <a:buNone/>
            </a:pPr>
            <a:endParaRPr lang="en-US" sz="2000" u="sng" dirty="0" smtClean="0">
              <a:hlinkClick r:id="rId2"/>
            </a:endParaRPr>
          </a:p>
          <a:p>
            <a:pPr marL="0" indent="0">
              <a:buNone/>
            </a:pPr>
            <a:endParaRPr lang="en-US" sz="2000" u="sng" dirty="0">
              <a:hlinkClick r:id="rId2"/>
            </a:endParaRPr>
          </a:p>
          <a:p>
            <a:pPr marL="0" indent="0">
              <a:buNone/>
            </a:pPr>
            <a:endParaRPr lang="en-US" sz="2000" u="sng" dirty="0" smtClean="0">
              <a:hlinkClick r:id="rId2"/>
            </a:endParaRPr>
          </a:p>
          <a:p>
            <a:pPr marL="0" indent="0">
              <a:buNone/>
            </a:pPr>
            <a:endParaRPr lang="en-US" sz="2000" u="sng" dirty="0" smtClean="0">
              <a:hlinkClick r:id="rId2"/>
            </a:endParaRPr>
          </a:p>
          <a:p>
            <a:pPr marL="0" indent="0">
              <a:buNone/>
            </a:pPr>
            <a:endParaRPr lang="en-US" sz="2000" u="sng" dirty="0">
              <a:hlinkClick r:id="rId2"/>
            </a:endParaRPr>
          </a:p>
          <a:p>
            <a:pPr marL="0" indent="0">
              <a:buNone/>
            </a:pPr>
            <a:r>
              <a:rPr lang="en-US" dirty="0" smtClean="0"/>
              <a:t>“</a:t>
            </a:r>
            <a:r>
              <a:rPr lang="en-US" dirty="0"/>
              <a:t>Energy Roadmap for the Connected Home”</a:t>
            </a:r>
          </a:p>
          <a:p>
            <a:pPr marL="0" indent="0">
              <a:buNone/>
            </a:pPr>
            <a:endParaRPr lang="en-US" dirty="0"/>
          </a:p>
        </p:txBody>
      </p:sp>
      <p:sp>
        <p:nvSpPr>
          <p:cNvPr id="5" name="Title 4"/>
          <p:cNvSpPr>
            <a:spLocks noGrp="1"/>
          </p:cNvSpPr>
          <p:nvPr>
            <p:ph type="title"/>
          </p:nvPr>
        </p:nvSpPr>
        <p:spPr>
          <a:xfrm>
            <a:off x="681037" y="160024"/>
            <a:ext cx="8753520" cy="524107"/>
          </a:xfrm>
        </p:spPr>
        <p:txBody>
          <a:bodyPr/>
          <a:lstStyle/>
          <a:p>
            <a:r>
              <a:rPr lang="en-US" b="1" dirty="0"/>
              <a:t>Research Update</a:t>
            </a:r>
            <a:r>
              <a:rPr lang="en-US" dirty="0"/>
              <a:t/>
            </a:r>
            <a:br>
              <a:rPr lang="en-US" dirty="0"/>
            </a:br>
            <a:r>
              <a:rPr lang="en-US" dirty="0"/>
              <a:t>Greg Walker (CABA) </a:t>
            </a:r>
            <a:br>
              <a:rPr lang="en-US" dirty="0"/>
            </a:br>
            <a:endParaRPr lang="en-US"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07" y="2786444"/>
            <a:ext cx="7699375" cy="17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007" y="5809464"/>
            <a:ext cx="4011612"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796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7" y="1226045"/>
            <a:ext cx="8844928" cy="4955813"/>
          </a:xfrm>
        </p:spPr>
        <p:txBody>
          <a:bodyPr>
            <a:normAutofit/>
          </a:bodyPr>
          <a:lstStyle/>
          <a:p>
            <a:pPr marL="0" indent="0">
              <a:buNone/>
            </a:pPr>
            <a:r>
              <a:rPr lang="en-US" sz="3300" dirty="0"/>
              <a:t>6.1  “EMerge Alliance Hybrid AC/DC – Part 2”</a:t>
            </a:r>
          </a:p>
          <a:p>
            <a:pPr marL="0" indent="0">
              <a:buNone/>
            </a:pPr>
            <a:endParaRPr lang="en-US" sz="3300" dirty="0"/>
          </a:p>
          <a:p>
            <a:pPr marL="0" indent="0">
              <a:buNone/>
            </a:pPr>
            <a:r>
              <a:rPr lang="en-US" sz="3300" dirty="0"/>
              <a:t>EMerge Alliance </a:t>
            </a:r>
          </a:p>
          <a:p>
            <a:pPr marL="0" indent="0">
              <a:buNone/>
            </a:pPr>
            <a:endParaRPr lang="en-US" sz="9600" dirty="0"/>
          </a:p>
        </p:txBody>
      </p:sp>
      <p:sp>
        <p:nvSpPr>
          <p:cNvPr id="6" name="Title 5"/>
          <p:cNvSpPr>
            <a:spLocks noGrp="1"/>
          </p:cNvSpPr>
          <p:nvPr>
            <p:ph type="title"/>
          </p:nvPr>
        </p:nvSpPr>
        <p:spPr>
          <a:xfrm>
            <a:off x="681037" y="134386"/>
            <a:ext cx="7719479" cy="524107"/>
          </a:xfrm>
        </p:spPr>
        <p:txBody>
          <a:bodyPr/>
          <a:lstStyle/>
          <a:p>
            <a:r>
              <a:rPr lang="en-US" b="1" dirty="0"/>
              <a:t>White Paper Sub-Committee Update </a:t>
            </a:r>
            <a:br>
              <a:rPr lang="en-US" b="1" dirty="0"/>
            </a:br>
            <a:r>
              <a:rPr lang="en-US" dirty="0"/>
              <a:t>Ken </a:t>
            </a:r>
            <a:r>
              <a:rPr lang="en-US" dirty="0" err="1"/>
              <a:t>Wacks</a:t>
            </a:r>
            <a:r>
              <a:rPr lang="en-US" dirty="0"/>
              <a:t> (Ken </a:t>
            </a:r>
            <a:r>
              <a:rPr lang="en-US" dirty="0" err="1"/>
              <a:t>Wacks</a:t>
            </a:r>
            <a:r>
              <a:rPr lang="en-US" dirty="0"/>
              <a:t> Associates)</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95869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6" y="1356675"/>
            <a:ext cx="8763410" cy="4955813"/>
          </a:xfrm>
        </p:spPr>
        <p:txBody>
          <a:bodyPr numCol="2">
            <a:normAutofit fontScale="25000" lnSpcReduction="20000"/>
          </a:bodyPr>
          <a:lstStyle/>
          <a:p>
            <a:pPr marL="0" indent="0">
              <a:buNone/>
            </a:pPr>
            <a:r>
              <a:rPr lang="en-US" sz="6400" dirty="0"/>
              <a:t>Electro-Federation Canada</a:t>
            </a:r>
          </a:p>
          <a:p>
            <a:pPr marL="0" indent="0">
              <a:buNone/>
            </a:pPr>
            <a:r>
              <a:rPr lang="en-US" sz="6400" dirty="0"/>
              <a:t>Canadian Automated Vehicles Centre of Excellence (CAVCOE)</a:t>
            </a:r>
          </a:p>
          <a:p>
            <a:pPr marL="0" indent="0">
              <a:buNone/>
            </a:pPr>
            <a:r>
              <a:rPr lang="en-US" sz="6400" dirty="0"/>
              <a:t>ABB</a:t>
            </a:r>
          </a:p>
          <a:p>
            <a:pPr marL="0" indent="0">
              <a:buNone/>
            </a:pPr>
            <a:r>
              <a:rPr lang="en-US" sz="6400" dirty="0"/>
              <a:t>AHAM (Association of Home Appliance Manufacturers)</a:t>
            </a:r>
          </a:p>
          <a:p>
            <a:pPr marL="0" indent="0">
              <a:buNone/>
            </a:pPr>
            <a:r>
              <a:rPr lang="en-US" sz="6400" dirty="0"/>
              <a:t>Bristol City Council</a:t>
            </a:r>
          </a:p>
          <a:p>
            <a:pPr marL="0" indent="0">
              <a:buNone/>
            </a:pPr>
            <a:r>
              <a:rPr lang="en-US" sz="6400" dirty="0"/>
              <a:t>Canadian Advanced Technology Alliance (CATA)</a:t>
            </a:r>
          </a:p>
          <a:p>
            <a:pPr marL="0" indent="0">
              <a:buNone/>
            </a:pPr>
            <a:r>
              <a:rPr lang="en-US" sz="6400" dirty="0"/>
              <a:t>Canadian Chamber of Commerce</a:t>
            </a:r>
          </a:p>
          <a:p>
            <a:pPr marL="0" indent="0">
              <a:buNone/>
            </a:pPr>
            <a:r>
              <a:rPr lang="en-US" sz="6400" dirty="0"/>
              <a:t>Canadian Electricity Association</a:t>
            </a:r>
          </a:p>
          <a:p>
            <a:pPr marL="0" indent="0">
              <a:buNone/>
            </a:pPr>
            <a:r>
              <a:rPr lang="en-US" sz="6400" dirty="0"/>
              <a:t>Canadian Open Data Exchange (ODX)</a:t>
            </a:r>
          </a:p>
          <a:p>
            <a:pPr marL="0" indent="0">
              <a:buNone/>
            </a:pPr>
            <a:r>
              <a:rPr lang="en-US" sz="6400" dirty="0"/>
              <a:t>Canadian Urban Institute</a:t>
            </a:r>
          </a:p>
          <a:p>
            <a:pPr marL="0" indent="0">
              <a:buNone/>
            </a:pPr>
            <a:r>
              <a:rPr lang="en-US" sz="6400" dirty="0"/>
              <a:t>Canadian Water Quality Association</a:t>
            </a:r>
          </a:p>
          <a:p>
            <a:pPr marL="0" indent="0">
              <a:buNone/>
            </a:pPr>
            <a:r>
              <a:rPr lang="en-US" sz="6400" dirty="0"/>
              <a:t>City of Atlanta</a:t>
            </a:r>
          </a:p>
          <a:p>
            <a:pPr marL="0" indent="0">
              <a:buNone/>
            </a:pPr>
            <a:r>
              <a:rPr lang="en-US" sz="6400" dirty="0"/>
              <a:t>City of Edmonton</a:t>
            </a:r>
          </a:p>
          <a:p>
            <a:pPr marL="0" indent="0">
              <a:buNone/>
            </a:pPr>
            <a:r>
              <a:rPr lang="en-US" sz="6400" dirty="0"/>
              <a:t>City of Toronto</a:t>
            </a:r>
          </a:p>
          <a:p>
            <a:pPr marL="0" indent="0">
              <a:buNone/>
            </a:pPr>
            <a:r>
              <a:rPr lang="en-US" sz="6400" dirty="0"/>
              <a:t>City of Vaughan</a:t>
            </a:r>
          </a:p>
          <a:p>
            <a:pPr marL="0" indent="0">
              <a:buNone/>
            </a:pPr>
            <a:r>
              <a:rPr lang="en-US" sz="6400" dirty="0"/>
              <a:t>Consultant (Former Manitoba Hydro)</a:t>
            </a:r>
          </a:p>
          <a:p>
            <a:pPr marL="0" indent="0">
              <a:buNone/>
            </a:pPr>
            <a:r>
              <a:rPr lang="en-US" sz="6400" dirty="0"/>
              <a:t>Consumer Technology Association (CTA)</a:t>
            </a:r>
          </a:p>
          <a:p>
            <a:pPr marL="0" indent="0">
              <a:buNone/>
            </a:pPr>
            <a:r>
              <a:rPr lang="en-US" sz="6400" dirty="0"/>
              <a:t>CSA Group</a:t>
            </a:r>
          </a:p>
          <a:p>
            <a:pPr marL="0" indent="0">
              <a:buNone/>
            </a:pPr>
            <a:r>
              <a:rPr lang="en-US" sz="6400" dirty="0" err="1"/>
              <a:t>Etron</a:t>
            </a:r>
            <a:r>
              <a:rPr lang="en-US" sz="6400" dirty="0"/>
              <a:t> Energy Corp.</a:t>
            </a:r>
          </a:p>
          <a:p>
            <a:pPr marL="0" indent="0">
              <a:buNone/>
            </a:pPr>
            <a:r>
              <a:rPr lang="en-US" sz="6400" dirty="0"/>
              <a:t>Information Technology Association of Canada</a:t>
            </a:r>
          </a:p>
          <a:p>
            <a:pPr marL="0" indent="0">
              <a:buNone/>
            </a:pPr>
            <a:r>
              <a:rPr lang="en-US" sz="6400" dirty="0"/>
              <a:t>JLL</a:t>
            </a:r>
          </a:p>
          <a:p>
            <a:pPr marL="0" indent="0">
              <a:buNone/>
            </a:pPr>
            <a:r>
              <a:rPr lang="en-US" sz="6400" dirty="0"/>
              <a:t>National Research Council of Canada</a:t>
            </a:r>
          </a:p>
          <a:p>
            <a:pPr marL="0" indent="0">
              <a:buNone/>
            </a:pPr>
            <a:r>
              <a:rPr lang="en-US" sz="6400" dirty="0"/>
              <a:t>Navigant Research</a:t>
            </a:r>
          </a:p>
          <a:p>
            <a:pPr marL="0" indent="0">
              <a:buNone/>
            </a:pPr>
            <a:r>
              <a:rPr lang="en-US" sz="6400" dirty="0"/>
              <a:t>Ontario Ministry of Research and Innovation</a:t>
            </a:r>
          </a:p>
          <a:p>
            <a:pPr marL="0" indent="0">
              <a:buNone/>
            </a:pPr>
            <a:r>
              <a:rPr lang="en-US" sz="6400" dirty="0"/>
              <a:t>Retail Council of Canada</a:t>
            </a:r>
          </a:p>
          <a:p>
            <a:pPr marL="0" indent="0">
              <a:buNone/>
            </a:pPr>
            <a:r>
              <a:rPr lang="en-US" sz="6400" dirty="0"/>
              <a:t>Robert H. Lane and Associates Inc.</a:t>
            </a:r>
          </a:p>
          <a:p>
            <a:pPr marL="0" indent="0">
              <a:buNone/>
            </a:pPr>
            <a:r>
              <a:rPr lang="en-US" sz="6400" dirty="0"/>
              <a:t>Smart Cities Council</a:t>
            </a:r>
          </a:p>
          <a:p>
            <a:pPr marL="0" indent="0">
              <a:buNone/>
            </a:pPr>
            <a:r>
              <a:rPr lang="en-US" sz="6400" dirty="0"/>
              <a:t>Smart Cities Management Consultant</a:t>
            </a:r>
          </a:p>
          <a:p>
            <a:pPr marL="0" indent="0">
              <a:buNone/>
            </a:pPr>
            <a:r>
              <a:rPr lang="en-US" sz="6400" dirty="0"/>
              <a:t>Sustainable Resources Management Inc.</a:t>
            </a:r>
          </a:p>
          <a:p>
            <a:pPr marL="0" indent="0">
              <a:buNone/>
            </a:pPr>
            <a:r>
              <a:rPr lang="en-US" sz="6400" dirty="0"/>
              <a:t>Unmanned Systems Canada</a:t>
            </a:r>
          </a:p>
          <a:p>
            <a:pPr marL="0" indent="0">
              <a:buNone/>
            </a:pPr>
            <a:r>
              <a:rPr lang="en-US" sz="6400" dirty="0" err="1"/>
              <a:t>Wavefront</a:t>
            </a:r>
            <a:endParaRPr lang="en-US" sz="6400" dirty="0"/>
          </a:p>
          <a:p>
            <a:endParaRPr lang="en-US" dirty="0"/>
          </a:p>
        </p:txBody>
      </p:sp>
      <p:sp>
        <p:nvSpPr>
          <p:cNvPr id="6" name="Title 5"/>
          <p:cNvSpPr>
            <a:spLocks noGrp="1"/>
          </p:cNvSpPr>
          <p:nvPr>
            <p:ph type="title"/>
          </p:nvPr>
        </p:nvSpPr>
        <p:spPr>
          <a:xfrm>
            <a:off x="681037" y="134386"/>
            <a:ext cx="7719479" cy="524107"/>
          </a:xfrm>
        </p:spPr>
        <p:txBody>
          <a:bodyPr/>
          <a:lstStyle/>
          <a:p>
            <a:r>
              <a:rPr lang="en-US" b="1" dirty="0"/>
              <a:t>6.2  “Smart Cities” </a:t>
            </a:r>
            <a:br>
              <a:rPr lang="en-US" b="1" dirty="0"/>
            </a:br>
            <a:r>
              <a:rPr lang="en-US" dirty="0"/>
              <a:t>Ken </a:t>
            </a:r>
            <a:r>
              <a:rPr lang="en-US" dirty="0" err="1"/>
              <a:t>Wacks</a:t>
            </a:r>
            <a:r>
              <a:rPr lang="en-US" dirty="0"/>
              <a:t> (Ken </a:t>
            </a:r>
            <a:r>
              <a:rPr lang="en-US" dirty="0" err="1"/>
              <a:t>Wacks</a:t>
            </a:r>
            <a:r>
              <a:rPr lang="en-US" dirty="0"/>
              <a:t> Associates)</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072272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6" y="1278297"/>
            <a:ext cx="8462964" cy="4955813"/>
          </a:xfrm>
        </p:spPr>
        <p:txBody>
          <a:bodyPr>
            <a:normAutofit/>
          </a:bodyPr>
          <a:lstStyle/>
          <a:p>
            <a:pPr marL="0" indent="0">
              <a:buNone/>
            </a:pPr>
            <a:r>
              <a:rPr lang="en-US" sz="3200" dirty="0"/>
              <a:t>6.3  </a:t>
            </a:r>
            <a:r>
              <a:rPr lang="en-US" sz="3200" dirty="0" smtClean="0"/>
              <a:t>"Intelligent </a:t>
            </a:r>
            <a:r>
              <a:rPr lang="en-US" sz="3200" dirty="0"/>
              <a:t>Building Advances in the Quick Service Restaurant </a:t>
            </a:r>
            <a:r>
              <a:rPr lang="en-US" sz="3200" dirty="0" smtClean="0"/>
              <a:t>Industry“</a:t>
            </a:r>
          </a:p>
          <a:p>
            <a:pPr marL="0" indent="0">
              <a:buNone/>
            </a:pPr>
            <a:endParaRPr lang="en-US" sz="3200" dirty="0"/>
          </a:p>
          <a:p>
            <a:pPr marL="0" indent="0">
              <a:buNone/>
            </a:pPr>
            <a:r>
              <a:rPr lang="en-US" sz="3200" dirty="0" smtClean="0"/>
              <a:t>Schneider </a:t>
            </a:r>
            <a:r>
              <a:rPr lang="en-US" sz="3200" dirty="0"/>
              <a:t>Electric</a:t>
            </a:r>
          </a:p>
          <a:p>
            <a:pPr marL="0" indent="0">
              <a:buNone/>
            </a:pPr>
            <a:r>
              <a:rPr lang="en-US" sz="3200" dirty="0"/>
              <a:t>Arrow Electronics</a:t>
            </a:r>
          </a:p>
          <a:p>
            <a:pPr marL="0" indent="0">
              <a:buNone/>
            </a:pPr>
            <a:r>
              <a:rPr lang="en-US" sz="3200" dirty="0"/>
              <a:t>AT&amp;T</a:t>
            </a:r>
          </a:p>
          <a:p>
            <a:pPr marL="0" indent="0">
              <a:buNone/>
            </a:pPr>
            <a:r>
              <a:rPr lang="en-US" sz="3200" dirty="0" err="1" smtClean="0"/>
              <a:t>Carpigiani</a:t>
            </a:r>
            <a:r>
              <a:rPr lang="en-US" sz="3200" dirty="0" smtClean="0"/>
              <a:t> </a:t>
            </a:r>
            <a:r>
              <a:rPr lang="en-US" sz="3200" dirty="0"/>
              <a:t>Group</a:t>
            </a:r>
          </a:p>
          <a:p>
            <a:pPr marL="0" indent="0">
              <a:buNone/>
            </a:pPr>
            <a:r>
              <a:rPr lang="en-US" sz="3200" dirty="0" smtClean="0"/>
              <a:t>Small </a:t>
            </a:r>
            <a:r>
              <a:rPr lang="en-US" sz="3200" dirty="0"/>
              <a:t>Box Energy</a:t>
            </a:r>
          </a:p>
          <a:p>
            <a:pPr marL="0" indent="0">
              <a:buNone/>
            </a:pPr>
            <a:endParaRPr lang="en-US" sz="9600" dirty="0"/>
          </a:p>
          <a:p>
            <a:endParaRPr lang="en-US" dirty="0"/>
          </a:p>
          <a:p>
            <a:endParaRPr lang="en-US" dirty="0"/>
          </a:p>
        </p:txBody>
      </p:sp>
      <p:sp>
        <p:nvSpPr>
          <p:cNvPr id="6" name="Title 5"/>
          <p:cNvSpPr>
            <a:spLocks noGrp="1"/>
          </p:cNvSpPr>
          <p:nvPr>
            <p:ph type="title"/>
          </p:nvPr>
        </p:nvSpPr>
        <p:spPr>
          <a:xfrm>
            <a:off x="681037" y="134386"/>
            <a:ext cx="7719479" cy="524107"/>
          </a:xfrm>
        </p:spPr>
        <p:txBody>
          <a:bodyPr/>
          <a:lstStyle/>
          <a:p>
            <a:r>
              <a:rPr lang="en-US" b="1" dirty="0"/>
              <a:t>White Paper Sub-Committee Update </a:t>
            </a:r>
            <a:br>
              <a:rPr lang="en-US" b="1" dirty="0"/>
            </a:br>
            <a:r>
              <a:rPr lang="en-US" dirty="0"/>
              <a:t>Ken Wacks (Ken Wacks Associates)</a:t>
            </a:r>
            <a:br>
              <a:rPr lang="en-US" dirty="0"/>
            </a:br>
            <a:r>
              <a:rPr lang="en-US" dirty="0"/>
              <a:t/>
            </a:r>
            <a:br>
              <a:rPr lang="en-US" dirty="0"/>
            </a:br>
            <a:endParaRPr lang="en-US" dirty="0"/>
          </a:p>
        </p:txBody>
      </p:sp>
    </p:spTree>
    <p:extLst>
      <p:ext uri="{BB962C8B-B14F-4D97-AF65-F5344CB8AC3E}">
        <p14:creationId xmlns:p14="http://schemas.microsoft.com/office/powerpoint/2010/main" val="101546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7" y="1278297"/>
            <a:ext cx="8201707" cy="4955813"/>
          </a:xfrm>
        </p:spPr>
        <p:txBody>
          <a:bodyPr>
            <a:normAutofit/>
          </a:bodyPr>
          <a:lstStyle/>
          <a:p>
            <a:pPr marL="0" indent="0">
              <a:buNone/>
            </a:pPr>
            <a:r>
              <a:rPr lang="en-US" sz="3200" dirty="0"/>
              <a:t>6.4  “The Intelligent Thermostat for Multifamily Apartment Buildings"</a:t>
            </a:r>
          </a:p>
          <a:p>
            <a:pPr marL="0" indent="0">
              <a:buNone/>
            </a:pPr>
            <a:endParaRPr lang="en-US" sz="3200" dirty="0"/>
          </a:p>
          <a:p>
            <a:pPr marL="0" indent="0">
              <a:buNone/>
            </a:pPr>
            <a:r>
              <a:rPr lang="en-US" sz="3200" dirty="0"/>
              <a:t>WorkTechWork.com</a:t>
            </a:r>
          </a:p>
          <a:p>
            <a:pPr marL="0" indent="0">
              <a:buNone/>
            </a:pPr>
            <a:r>
              <a:rPr lang="en-US" sz="3200" dirty="0"/>
              <a:t>Forest City Reality Trust</a:t>
            </a:r>
          </a:p>
          <a:p>
            <a:endParaRPr lang="en-US" dirty="0"/>
          </a:p>
          <a:p>
            <a:endParaRPr lang="en-US" dirty="0"/>
          </a:p>
        </p:txBody>
      </p:sp>
      <p:sp>
        <p:nvSpPr>
          <p:cNvPr id="6" name="Title 5"/>
          <p:cNvSpPr>
            <a:spLocks noGrp="1"/>
          </p:cNvSpPr>
          <p:nvPr>
            <p:ph type="title"/>
          </p:nvPr>
        </p:nvSpPr>
        <p:spPr>
          <a:xfrm>
            <a:off x="681037" y="134386"/>
            <a:ext cx="7719479" cy="524107"/>
          </a:xfrm>
        </p:spPr>
        <p:txBody>
          <a:bodyPr/>
          <a:lstStyle/>
          <a:p>
            <a:r>
              <a:rPr lang="en-US" b="1" dirty="0"/>
              <a:t>White Paper Sub-Committee Update </a:t>
            </a:r>
            <a:br>
              <a:rPr lang="en-US" b="1" dirty="0"/>
            </a:br>
            <a:r>
              <a:rPr lang="en-US" dirty="0"/>
              <a:t>Ken </a:t>
            </a:r>
            <a:r>
              <a:rPr lang="en-US" dirty="0" err="1"/>
              <a:t>Wacks</a:t>
            </a:r>
            <a:r>
              <a:rPr lang="en-US" dirty="0"/>
              <a:t> (Ken </a:t>
            </a:r>
            <a:r>
              <a:rPr lang="en-US" dirty="0" err="1"/>
              <a:t>Wacks</a:t>
            </a:r>
            <a:r>
              <a:rPr lang="en-US" dirty="0"/>
              <a:t> Associates)</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190924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7" y="1278297"/>
            <a:ext cx="8201707" cy="4955813"/>
          </a:xfrm>
        </p:spPr>
        <p:txBody>
          <a:bodyPr>
            <a:normAutofit/>
          </a:bodyPr>
          <a:lstStyle/>
          <a:p>
            <a:pPr marL="0" indent="0">
              <a:buNone/>
            </a:pPr>
            <a:r>
              <a:rPr lang="en-US" sz="3200" dirty="0"/>
              <a:t>6.5  “Elevator Technologies in High Rise Intelligent Buildings”</a:t>
            </a:r>
          </a:p>
          <a:p>
            <a:pPr marL="0" indent="0">
              <a:buNone/>
            </a:pPr>
            <a:endParaRPr lang="en-US" sz="3200" dirty="0"/>
          </a:p>
          <a:p>
            <a:pPr marL="0" indent="0">
              <a:buNone/>
            </a:pPr>
            <a:r>
              <a:rPr lang="en-US" sz="3200" dirty="0"/>
              <a:t>Asian Institute of Intelligent Buildings</a:t>
            </a:r>
          </a:p>
          <a:p>
            <a:pPr marL="0" indent="0">
              <a:buNone/>
            </a:pPr>
            <a:r>
              <a:rPr lang="en-US" sz="3200" dirty="0"/>
              <a:t>Architectural Elevator Consulting</a:t>
            </a:r>
          </a:p>
          <a:p>
            <a:endParaRPr lang="en-US" dirty="0"/>
          </a:p>
          <a:p>
            <a:endParaRPr lang="en-US" dirty="0"/>
          </a:p>
        </p:txBody>
      </p:sp>
      <p:sp>
        <p:nvSpPr>
          <p:cNvPr id="6" name="Title 5"/>
          <p:cNvSpPr>
            <a:spLocks noGrp="1"/>
          </p:cNvSpPr>
          <p:nvPr>
            <p:ph type="title"/>
          </p:nvPr>
        </p:nvSpPr>
        <p:spPr>
          <a:xfrm>
            <a:off x="681037" y="134386"/>
            <a:ext cx="7719479" cy="524107"/>
          </a:xfrm>
        </p:spPr>
        <p:txBody>
          <a:bodyPr/>
          <a:lstStyle/>
          <a:p>
            <a:r>
              <a:rPr lang="en-US" b="1" dirty="0"/>
              <a:t>White Paper Sub-Committee Update </a:t>
            </a:r>
            <a:br>
              <a:rPr lang="en-US" b="1" dirty="0"/>
            </a:br>
            <a:r>
              <a:rPr lang="en-US" dirty="0"/>
              <a:t>Ken </a:t>
            </a:r>
            <a:r>
              <a:rPr lang="en-US" dirty="0" err="1"/>
              <a:t>Wacks</a:t>
            </a:r>
            <a:r>
              <a:rPr lang="en-US" dirty="0"/>
              <a:t> (Ken </a:t>
            </a:r>
            <a:r>
              <a:rPr lang="en-US" dirty="0" err="1"/>
              <a:t>Wacks</a:t>
            </a:r>
            <a:r>
              <a:rPr lang="en-US" dirty="0"/>
              <a:t> Associates)</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240202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7" y="1278297"/>
            <a:ext cx="8201707" cy="4955813"/>
          </a:xfrm>
        </p:spPr>
        <p:txBody>
          <a:bodyPr numCol="2">
            <a:noAutofit/>
          </a:bodyPr>
          <a:lstStyle/>
          <a:p>
            <a:pPr marL="0" indent="0">
              <a:buNone/>
            </a:pPr>
            <a:r>
              <a:rPr lang="en-US" sz="1800" dirty="0"/>
              <a:t>Texas A&amp;M University</a:t>
            </a:r>
          </a:p>
          <a:p>
            <a:pPr marL="0" indent="0">
              <a:buNone/>
            </a:pPr>
            <a:r>
              <a:rPr lang="en-US" sz="1800" dirty="0"/>
              <a:t>Algonquin College</a:t>
            </a:r>
          </a:p>
          <a:p>
            <a:pPr marL="0" indent="0">
              <a:buNone/>
            </a:pPr>
            <a:r>
              <a:rPr lang="en-US" sz="1800" dirty="0"/>
              <a:t>Automation Federation</a:t>
            </a:r>
          </a:p>
          <a:p>
            <a:pPr marL="0" indent="0">
              <a:buNone/>
            </a:pPr>
            <a:r>
              <a:rPr lang="en-US" sz="1800" dirty="0"/>
              <a:t>Bedrock Learning, Inc.</a:t>
            </a:r>
          </a:p>
          <a:p>
            <a:pPr marL="0" indent="0">
              <a:buNone/>
            </a:pPr>
            <a:r>
              <a:rPr lang="en-US" sz="1800" dirty="0"/>
              <a:t>British Columbia Institute of Technology</a:t>
            </a:r>
          </a:p>
          <a:p>
            <a:pPr marL="0" indent="0">
              <a:buNone/>
            </a:pPr>
            <a:r>
              <a:rPr lang="en-US" sz="1800" dirty="0"/>
              <a:t>CEES-Advisors</a:t>
            </a:r>
          </a:p>
          <a:p>
            <a:pPr marL="0" indent="0">
              <a:buNone/>
            </a:pPr>
            <a:r>
              <a:rPr lang="en-US" sz="1800" dirty="0"/>
              <a:t>College of DuPage</a:t>
            </a:r>
          </a:p>
          <a:p>
            <a:pPr marL="0" indent="0">
              <a:buNone/>
            </a:pPr>
            <a:r>
              <a:rPr lang="en-US" sz="1800" dirty="0"/>
              <a:t>ESPA (The Electronic Systems Professional Alliance)</a:t>
            </a:r>
          </a:p>
          <a:p>
            <a:pPr marL="0" indent="0">
              <a:buNone/>
            </a:pPr>
            <a:r>
              <a:rPr lang="en-US" sz="1800" dirty="0"/>
              <a:t>ETA International</a:t>
            </a:r>
          </a:p>
          <a:p>
            <a:pPr marL="0" indent="0">
              <a:buNone/>
            </a:pPr>
            <a:r>
              <a:rPr lang="en-US" sz="1800" dirty="0" smtClean="0"/>
              <a:t>George </a:t>
            </a:r>
            <a:r>
              <a:rPr lang="en-US" sz="1800" dirty="0"/>
              <a:t>Brown College</a:t>
            </a:r>
          </a:p>
          <a:p>
            <a:pPr marL="0" indent="0">
              <a:buNone/>
            </a:pPr>
            <a:r>
              <a:rPr lang="en-US" sz="1800" dirty="0"/>
              <a:t>Heartland Community College</a:t>
            </a:r>
          </a:p>
          <a:p>
            <a:pPr marL="0" indent="0">
              <a:buNone/>
            </a:pPr>
            <a:r>
              <a:rPr lang="en-US" sz="1800" dirty="0"/>
              <a:t>Irvine Valley College</a:t>
            </a:r>
          </a:p>
          <a:p>
            <a:pPr marL="0" indent="0">
              <a:buNone/>
            </a:pPr>
            <a:r>
              <a:rPr lang="en-US" sz="1800" dirty="0"/>
              <a:t>Lambton College</a:t>
            </a:r>
          </a:p>
          <a:p>
            <a:pPr marL="0" indent="0">
              <a:buNone/>
            </a:pPr>
            <a:r>
              <a:rPr lang="en-US" sz="1800" dirty="0"/>
              <a:t>Laney College - BEST Center</a:t>
            </a:r>
          </a:p>
          <a:p>
            <a:pPr marL="0" indent="0">
              <a:buNone/>
            </a:pPr>
            <a:r>
              <a:rPr lang="en-US" sz="1800" dirty="0" err="1"/>
              <a:t>LonMark</a:t>
            </a:r>
            <a:r>
              <a:rPr lang="en-US" sz="1800" dirty="0"/>
              <a:t> International</a:t>
            </a:r>
          </a:p>
          <a:p>
            <a:pPr marL="0" indent="0">
              <a:buNone/>
            </a:pPr>
            <a:r>
              <a:rPr lang="en-US" sz="1800" dirty="0"/>
              <a:t>QUEST</a:t>
            </a:r>
          </a:p>
          <a:p>
            <a:pPr marL="0" indent="0">
              <a:buNone/>
            </a:pPr>
            <a:r>
              <a:rPr lang="en-US" sz="1800" dirty="0"/>
              <a:t>Rio Hondo Community College District</a:t>
            </a:r>
          </a:p>
          <a:p>
            <a:pPr marL="0" indent="0">
              <a:buNone/>
            </a:pPr>
            <a:r>
              <a:rPr lang="en-US" sz="1800" dirty="0"/>
              <a:t>Robert H. Lane and Associates Inc.</a:t>
            </a:r>
          </a:p>
          <a:p>
            <a:pPr marL="0" indent="0">
              <a:buNone/>
            </a:pPr>
            <a:r>
              <a:rPr lang="en-US" sz="1800" dirty="0"/>
              <a:t>Seneca College</a:t>
            </a:r>
          </a:p>
          <a:p>
            <a:pPr marL="0" indent="0">
              <a:buNone/>
            </a:pPr>
            <a:r>
              <a:rPr lang="en-US" sz="1800" dirty="0"/>
              <a:t>Siemens Industry, Inc.</a:t>
            </a:r>
          </a:p>
          <a:p>
            <a:pPr marL="0" indent="0">
              <a:buNone/>
            </a:pPr>
            <a:r>
              <a:rPr lang="en-US" sz="1800" dirty="0"/>
              <a:t>Sustainable Resources Management</a:t>
            </a:r>
          </a:p>
          <a:p>
            <a:pPr marL="0" indent="0">
              <a:buNone/>
            </a:pPr>
            <a:r>
              <a:rPr lang="en-US" sz="1800" dirty="0"/>
              <a:t>Wharton County Junior College</a:t>
            </a:r>
          </a:p>
          <a:p>
            <a:endParaRPr lang="en-US" sz="500" dirty="0"/>
          </a:p>
          <a:p>
            <a:endParaRPr lang="en-US" sz="500" dirty="0"/>
          </a:p>
        </p:txBody>
      </p:sp>
      <p:sp>
        <p:nvSpPr>
          <p:cNvPr id="6" name="Title 5"/>
          <p:cNvSpPr>
            <a:spLocks noGrp="1"/>
          </p:cNvSpPr>
          <p:nvPr>
            <p:ph type="title"/>
          </p:nvPr>
        </p:nvSpPr>
        <p:spPr>
          <a:xfrm>
            <a:off x="681037" y="-78378"/>
            <a:ext cx="8698095" cy="524107"/>
          </a:xfrm>
        </p:spPr>
        <p:txBody>
          <a:bodyPr/>
          <a:lstStyle/>
          <a:p>
            <a:r>
              <a:rPr lang="en-US" b="1" dirty="0"/>
              <a:t>6.6  “Academic Training for the Connected Home and Intelligent Buildings Industries”</a:t>
            </a:r>
            <a:br>
              <a:rPr lang="en-US" b="1" dirty="0"/>
            </a:br>
            <a:r>
              <a:rPr lang="en-US" dirty="0"/>
              <a:t>Ken </a:t>
            </a:r>
            <a:r>
              <a:rPr lang="en-US" dirty="0" err="1"/>
              <a:t>Wacks</a:t>
            </a:r>
            <a:r>
              <a:rPr lang="en-US" dirty="0"/>
              <a:t> (Ken </a:t>
            </a:r>
            <a:r>
              <a:rPr lang="en-US" dirty="0" err="1"/>
              <a:t>Wacks</a:t>
            </a:r>
            <a:r>
              <a:rPr lang="en-US" dirty="0"/>
              <a:t> Associates)</a:t>
            </a:r>
            <a:br>
              <a:rPr lang="en-US" dirty="0"/>
            </a:br>
            <a:r>
              <a:rPr lang="en-US" dirty="0"/>
              <a:t/>
            </a:r>
            <a:br>
              <a:rPr lang="en-US" dirty="0"/>
            </a:br>
            <a:endParaRPr lang="en-US" dirty="0"/>
          </a:p>
        </p:txBody>
      </p:sp>
      <p:sp>
        <p:nvSpPr>
          <p:cNvPr id="2" name="Rectangle 1"/>
          <p:cNvSpPr/>
          <p:nvPr/>
        </p:nvSpPr>
        <p:spPr>
          <a:xfrm>
            <a:off x="4085037" y="5475788"/>
            <a:ext cx="4410781" cy="923330"/>
          </a:xfrm>
          <a:prstGeom prst="rect">
            <a:avLst/>
          </a:prstGeom>
        </p:spPr>
        <p:txBody>
          <a:bodyPr wrap="square">
            <a:spAutoFit/>
          </a:bodyPr>
          <a:lstStyle/>
          <a:p>
            <a:r>
              <a:rPr lang="en-US" dirty="0">
                <a:solidFill>
                  <a:srgbClr val="000000"/>
                </a:solidFill>
                <a:latin typeface="Arial" panose="020B0604020202020204" pitchFamily="34" charset="0"/>
              </a:rPr>
              <a:t>All previously completed IBC White Papers can be downloaded at: </a:t>
            </a:r>
            <a:r>
              <a:rPr lang="en-US" dirty="0">
                <a:solidFill>
                  <a:srgbClr val="000000"/>
                </a:solidFill>
                <a:latin typeface="Arial" panose="020B0604020202020204" pitchFamily="34" charset="0"/>
                <a:hlinkClick r:id="rId2"/>
              </a:rPr>
              <a:t>www.caba.org/IBC</a:t>
            </a:r>
            <a:r>
              <a:rPr lang="en-US" dirty="0">
                <a:solidFill>
                  <a:srgbClr val="000000"/>
                </a:solidFill>
                <a:latin typeface="Arial" panose="020B0604020202020204" pitchFamily="34" charset="0"/>
              </a:rPr>
              <a:t>  </a:t>
            </a:r>
            <a:endParaRPr lang="en-US" dirty="0"/>
          </a:p>
        </p:txBody>
      </p:sp>
    </p:spTree>
    <p:extLst>
      <p:ext uri="{BB962C8B-B14F-4D97-AF65-F5344CB8AC3E}">
        <p14:creationId xmlns:p14="http://schemas.microsoft.com/office/powerpoint/2010/main" val="377237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681037" y="1760116"/>
            <a:ext cx="8542636" cy="4192299"/>
          </a:xfrm>
        </p:spPr>
        <p:txBody>
          <a:bodyPr/>
          <a:lstStyle/>
          <a:p>
            <a:pPr marL="0" indent="0">
              <a:buNone/>
            </a:pPr>
            <a:r>
              <a:rPr lang="en-US" dirty="0"/>
              <a:t>7.1 CABA 25 Industry Benefits and CABA Video</a:t>
            </a:r>
          </a:p>
          <a:p>
            <a:pPr marL="0" indent="0">
              <a:buNone/>
            </a:pPr>
            <a:r>
              <a:rPr lang="en-US" dirty="0">
                <a:hlinkClick r:id="rId2"/>
              </a:rPr>
              <a:t>http://caba.org/CABA/Membership/Membership_Benefits/CABA/About/Member_Benefits.aspx?hkey=d50fc042-1d2a-4727-9fca-e7d4aa1e0a33</a:t>
            </a:r>
            <a:r>
              <a:rPr lang="en-US" dirty="0"/>
              <a:t> </a:t>
            </a:r>
          </a:p>
          <a:p>
            <a:pPr marL="0" indent="0">
              <a:buNone/>
            </a:pPr>
            <a:endParaRPr lang="en-US" dirty="0"/>
          </a:p>
          <a:p>
            <a:pPr marL="0" indent="0">
              <a:buNone/>
            </a:pPr>
            <a:r>
              <a:rPr lang="en-US" dirty="0"/>
              <a:t>7.2 Other new CHC business</a:t>
            </a:r>
          </a:p>
          <a:p>
            <a:endParaRPr lang="en-US" dirty="0"/>
          </a:p>
        </p:txBody>
      </p:sp>
      <p:sp>
        <p:nvSpPr>
          <p:cNvPr id="6" name="Title 5"/>
          <p:cNvSpPr>
            <a:spLocks noGrp="1"/>
          </p:cNvSpPr>
          <p:nvPr>
            <p:ph type="title"/>
          </p:nvPr>
        </p:nvSpPr>
        <p:spPr>
          <a:xfrm>
            <a:off x="681038" y="142932"/>
            <a:ext cx="6164380" cy="524107"/>
          </a:xfrm>
        </p:spPr>
        <p:txBody>
          <a:bodyPr/>
          <a:lstStyle/>
          <a:p>
            <a:r>
              <a:rPr lang="en-US" b="1" dirty="0"/>
              <a:t>New Business</a:t>
            </a:r>
            <a:r>
              <a:rPr lang="en-US" dirty="0"/>
              <a:t/>
            </a:r>
            <a:br>
              <a:rPr lang="en-US" dirty="0"/>
            </a:br>
            <a:r>
              <a:rPr lang="en-US" dirty="0"/>
              <a:t>Ron Zimmer (CABA)</a:t>
            </a:r>
          </a:p>
        </p:txBody>
      </p:sp>
      <p:pic>
        <p:nvPicPr>
          <p:cNvPr id="5" name="Picture 2" descr="http://www.caba.org/images/caba-intelligent-buildings-counc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 y="4663971"/>
            <a:ext cx="34290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927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81038" y="1684045"/>
            <a:ext cx="8925950" cy="4192299"/>
          </a:xfrm>
        </p:spPr>
        <p:txBody>
          <a:bodyPr>
            <a:normAutofit fontScale="70000" lnSpcReduction="20000"/>
          </a:bodyPr>
          <a:lstStyle/>
          <a:p>
            <a:pPr marL="0" indent="0">
              <a:buNone/>
            </a:pPr>
            <a:r>
              <a:rPr lang="en-US" sz="3400" dirty="0"/>
              <a:t>8.1  Past Event Overview</a:t>
            </a:r>
            <a:r>
              <a:rPr lang="en-US" sz="3400" dirty="0" smtClean="0"/>
              <a:t>:</a:t>
            </a:r>
          </a:p>
          <a:p>
            <a:pPr marL="0" indent="0">
              <a:buNone/>
            </a:pPr>
            <a:r>
              <a:rPr lang="en-US" dirty="0" smtClean="0"/>
              <a:t>  </a:t>
            </a:r>
            <a:endParaRPr lang="en-US" dirty="0"/>
          </a:p>
          <a:p>
            <a:pPr>
              <a:buFont typeface="Arial" panose="020B0604020202020204" pitchFamily="34" charset="0"/>
              <a:buChar char="•"/>
            </a:pPr>
            <a:r>
              <a:rPr lang="en-US" dirty="0"/>
              <a:t>AHR EXPO HVACR Trade Show, Jan 30 – Feb 1, 2017, Las Vegas, NV</a:t>
            </a:r>
          </a:p>
          <a:p>
            <a:pPr>
              <a:buFont typeface="Arial" panose="020B0604020202020204" pitchFamily="34" charset="0"/>
              <a:buChar char="•"/>
            </a:pPr>
            <a:r>
              <a:rPr lang="en-US" dirty="0" smtClean="0"/>
              <a:t>DistribuTECH Jan </a:t>
            </a:r>
            <a:r>
              <a:rPr lang="en-US" dirty="0"/>
              <a:t>31- Feb 2, 2017, San Diego, CA</a:t>
            </a:r>
          </a:p>
          <a:p>
            <a:pPr>
              <a:buFont typeface="Arial" panose="020B0604020202020204" pitchFamily="34" charset="0"/>
              <a:buChar char="•"/>
            </a:pPr>
            <a:endParaRPr lang="en-US" dirty="0"/>
          </a:p>
          <a:p>
            <a:pPr marL="0" indent="0">
              <a:buNone/>
            </a:pPr>
            <a:r>
              <a:rPr lang="en-US" sz="3400" dirty="0"/>
              <a:t>8.2  Upcoming Event</a:t>
            </a:r>
            <a:r>
              <a:rPr lang="en-US" sz="3400" dirty="0" smtClean="0"/>
              <a:t>:</a:t>
            </a:r>
          </a:p>
          <a:p>
            <a:pPr marL="0" indent="0">
              <a:buNone/>
            </a:pPr>
            <a:endParaRPr lang="en-US" dirty="0"/>
          </a:p>
          <a:p>
            <a:r>
              <a:rPr lang="en-US" dirty="0"/>
              <a:t>CABA Intelligent Buildings &amp; Digital Home Forum, April 26 - 28, 2017, Santa Clara, CA </a:t>
            </a:r>
          </a:p>
          <a:p>
            <a:pPr marL="0" indent="0">
              <a:buNone/>
            </a:pPr>
            <a:endParaRPr lang="en-US" dirty="0"/>
          </a:p>
          <a:p>
            <a:pPr marL="0" indent="0">
              <a:buNone/>
            </a:pPr>
            <a:r>
              <a:rPr lang="en-US" sz="3400" dirty="0"/>
              <a:t>8.3  Next IBC </a:t>
            </a:r>
            <a:r>
              <a:rPr lang="en-US" sz="3400"/>
              <a:t>Meeting </a:t>
            </a:r>
            <a:r>
              <a:rPr lang="en-US" sz="3400" smtClean="0"/>
              <a:t>(April 2017</a:t>
            </a:r>
            <a:r>
              <a:rPr lang="en-US" sz="3400" dirty="0"/>
              <a:t>)   </a:t>
            </a:r>
          </a:p>
          <a:p>
            <a:r>
              <a:rPr lang="en-US" dirty="0"/>
              <a:t>IBC Meeting (Town Hall), April 27, Santa Clara, CA</a:t>
            </a:r>
          </a:p>
          <a:p>
            <a:pPr marL="0" indent="0">
              <a:buNone/>
            </a:pPr>
            <a:endParaRPr lang="en-US" dirty="0"/>
          </a:p>
          <a:p>
            <a:endParaRPr lang="en-US" dirty="0"/>
          </a:p>
        </p:txBody>
      </p:sp>
      <p:sp>
        <p:nvSpPr>
          <p:cNvPr id="5" name="Title 4"/>
          <p:cNvSpPr>
            <a:spLocks noGrp="1"/>
          </p:cNvSpPr>
          <p:nvPr>
            <p:ph type="title"/>
          </p:nvPr>
        </p:nvSpPr>
        <p:spPr>
          <a:xfrm>
            <a:off x="681038" y="-79266"/>
            <a:ext cx="6164380" cy="524107"/>
          </a:xfrm>
        </p:spPr>
        <p:txBody>
          <a:bodyPr/>
          <a:lstStyle/>
          <a:p>
            <a:r>
              <a:rPr lang="en-US" b="1" dirty="0"/>
              <a:t>Announcements</a:t>
            </a:r>
            <a:r>
              <a:rPr lang="en-US" dirty="0"/>
              <a:t> </a:t>
            </a:r>
            <a:br>
              <a:rPr lang="en-US" dirty="0"/>
            </a:br>
            <a:r>
              <a:rPr lang="en-US" dirty="0"/>
              <a:t>Ron Zimmer (CABA) </a:t>
            </a:r>
            <a:br>
              <a:rPr lang="en-US" dirty="0"/>
            </a:br>
            <a:r>
              <a:rPr lang="en-US" dirty="0"/>
              <a:t>Debra Becker (Honeywell)</a:t>
            </a:r>
            <a:br>
              <a:rPr lang="en-US" dirty="0"/>
            </a:br>
            <a:r>
              <a:rPr lang="en-US" dirty="0"/>
              <a:t/>
            </a:r>
            <a:br>
              <a:rPr lang="en-US" dirty="0"/>
            </a:br>
            <a:endParaRPr lang="en-US" dirty="0"/>
          </a:p>
        </p:txBody>
      </p:sp>
    </p:spTree>
    <p:extLst>
      <p:ext uri="{BB962C8B-B14F-4D97-AF65-F5344CB8AC3E}">
        <p14:creationId xmlns:p14="http://schemas.microsoft.com/office/powerpoint/2010/main" val="264370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ChangeArrowheads="1"/>
          </p:cNvSpPr>
          <p:nvPr>
            <p:ph type="title"/>
          </p:nvPr>
        </p:nvSpPr>
        <p:spPr>
          <a:xfrm>
            <a:off x="681037" y="246024"/>
            <a:ext cx="9747753" cy="524107"/>
          </a:xfrm>
        </p:spPr>
        <p:txBody>
          <a:bodyPr/>
          <a:lstStyle/>
          <a:p>
            <a:r>
              <a:rPr lang="en-US" altLang="en-US" sz="2800" b="1" dirty="0"/>
              <a:t>Call to Order, Welcome</a:t>
            </a:r>
            <a:r>
              <a:rPr lang="en-US" altLang="en-US" sz="2800" b="1" dirty="0">
                <a:solidFill>
                  <a:schemeClr val="bg1"/>
                </a:solidFill>
              </a:rPr>
              <a:t>, Introductions – About the </a:t>
            </a:r>
            <a:r>
              <a:rPr lang="en-US" altLang="en-US" sz="2800" b="1" dirty="0"/>
              <a:t>IBC</a:t>
            </a:r>
            <a:r>
              <a:rPr lang="en-CA" altLang="en-US" sz="2800" b="1" dirty="0">
                <a:solidFill>
                  <a:schemeClr val="bg1"/>
                </a:solidFill>
              </a:rPr>
              <a:t> </a:t>
            </a:r>
            <a:r>
              <a:rPr lang="en-US" altLang="en-US" sz="2800" dirty="0">
                <a:solidFill>
                  <a:schemeClr val="bg1"/>
                </a:solidFill>
              </a:rPr>
              <a:t/>
            </a:r>
            <a:br>
              <a:rPr lang="en-US" altLang="en-US" sz="2800" dirty="0">
                <a:solidFill>
                  <a:schemeClr val="bg1"/>
                </a:solidFill>
              </a:rPr>
            </a:br>
            <a:r>
              <a:rPr lang="en-US" altLang="en-US" sz="2800" dirty="0"/>
              <a:t>Debra Becker (Honeywell)</a:t>
            </a:r>
            <a:endParaRPr lang="en-US" altLang="en-US" sz="1800" dirty="0">
              <a:solidFill>
                <a:schemeClr val="bg1"/>
              </a:solidFill>
            </a:endParaRPr>
          </a:p>
        </p:txBody>
      </p:sp>
      <p:sp>
        <p:nvSpPr>
          <p:cNvPr id="5" name="Content Placeholder 1"/>
          <p:cNvSpPr txBox="1">
            <a:spLocks noChangeArrowheads="1"/>
          </p:cNvSpPr>
          <p:nvPr/>
        </p:nvSpPr>
        <p:spPr>
          <a:xfrm>
            <a:off x="312748" y="5447945"/>
            <a:ext cx="8007566" cy="8864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1400" dirty="0"/>
              <a:t>The CABA Intelligent Buildings Council works to strengthen the large building automation industry through innovative technology-driven research projects.  The Council was established in 2001 by CABA to specifically review opportunities, take strategic action and monitor initiatives that relate to integrated systems and automation in the large building sector.  The Council's projects promote the next generation of intelligent building technologies and incorporates a holistic approach that optimizes building performance and savings.</a:t>
            </a:r>
          </a:p>
        </p:txBody>
      </p:sp>
      <p:sp>
        <p:nvSpPr>
          <p:cNvPr id="6" name="Rectangle 3"/>
          <p:cNvSpPr>
            <a:spLocks noChangeArrowheads="1"/>
          </p:cNvSpPr>
          <p:nvPr/>
        </p:nvSpPr>
        <p:spPr bwMode="auto">
          <a:xfrm>
            <a:off x="207780" y="3203038"/>
            <a:ext cx="2055223"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rPr>
              <a:t>IBC Chair </a:t>
            </a:r>
          </a:p>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rPr>
              <a:t>Debra Becker </a:t>
            </a:r>
          </a:p>
          <a:p>
            <a:pPr eaLnBrk="1" hangingPunct="1">
              <a:lnSpc>
                <a:spcPct val="100000"/>
              </a:lnSpc>
              <a:spcBef>
                <a:spcPct val="0"/>
              </a:spcBef>
              <a:buFont typeface="Arial" pitchFamily="34" charset="0"/>
              <a:buNone/>
            </a:pPr>
            <a:r>
              <a:rPr lang="en-CA" altLang="en-US" sz="1600" dirty="0">
                <a:solidFill>
                  <a:schemeClr val="tx1"/>
                </a:solidFill>
                <a:ea typeface="SimSun" pitchFamily="2" charset="-122"/>
              </a:rPr>
              <a:t>Connected Buildings Leader</a:t>
            </a:r>
          </a:p>
          <a:p>
            <a:pPr eaLnBrk="1" hangingPunct="1">
              <a:lnSpc>
                <a:spcPct val="100000"/>
              </a:lnSpc>
              <a:spcBef>
                <a:spcPct val="0"/>
              </a:spcBef>
              <a:buFont typeface="Arial" pitchFamily="34" charset="0"/>
              <a:buNone/>
            </a:pPr>
            <a:r>
              <a:rPr lang="en-CA" altLang="en-US" sz="1600" dirty="0">
                <a:solidFill>
                  <a:schemeClr val="tx1"/>
                </a:solidFill>
                <a:ea typeface="SimSun" pitchFamily="2" charset="-122"/>
              </a:rPr>
              <a:t>Honeywell</a:t>
            </a:r>
          </a:p>
        </p:txBody>
      </p:sp>
      <p:sp>
        <p:nvSpPr>
          <p:cNvPr id="7" name="Rectangle 5"/>
          <p:cNvSpPr>
            <a:spLocks noChangeArrowheads="1"/>
          </p:cNvSpPr>
          <p:nvPr/>
        </p:nvSpPr>
        <p:spPr bwMode="auto">
          <a:xfrm>
            <a:off x="2748665" y="3228976"/>
            <a:ext cx="198430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sym typeface="Arial" pitchFamily="34" charset="0"/>
              </a:rPr>
              <a:t>IBC Vice-Chair</a:t>
            </a:r>
          </a:p>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sym typeface="Arial" pitchFamily="34" charset="0"/>
              </a:rPr>
              <a:t>Trevor Nightingale  </a:t>
            </a:r>
          </a:p>
          <a:p>
            <a:pPr eaLnBrk="1" hangingPunct="1">
              <a:lnSpc>
                <a:spcPct val="100000"/>
              </a:lnSpc>
              <a:spcBef>
                <a:spcPct val="0"/>
              </a:spcBef>
              <a:buFont typeface="Arial" pitchFamily="34" charset="0"/>
              <a:buNone/>
            </a:pPr>
            <a:r>
              <a:rPr lang="en-US" altLang="en-US" sz="1600" dirty="0">
                <a:solidFill>
                  <a:schemeClr val="tx1"/>
                </a:solidFill>
                <a:ea typeface="SimSun" pitchFamily="2" charset="-122"/>
                <a:cs typeface="Arial" pitchFamily="34" charset="0"/>
              </a:rPr>
              <a:t>Director </a:t>
            </a:r>
          </a:p>
          <a:p>
            <a:pPr eaLnBrk="1" hangingPunct="1">
              <a:lnSpc>
                <a:spcPct val="100000"/>
              </a:lnSpc>
              <a:spcBef>
                <a:spcPct val="0"/>
              </a:spcBef>
              <a:buFont typeface="Arial" pitchFamily="34" charset="0"/>
              <a:buNone/>
            </a:pPr>
            <a:r>
              <a:rPr lang="fr-FR" altLang="en-US" sz="1600" dirty="0">
                <a:solidFill>
                  <a:schemeClr val="tx1"/>
                </a:solidFill>
                <a:ea typeface="SimSun" pitchFamily="2" charset="-122"/>
                <a:cs typeface="Arial" pitchFamily="34" charset="0"/>
              </a:rPr>
              <a:t>National </a:t>
            </a:r>
            <a:r>
              <a:rPr lang="en-US" altLang="en-US" sz="1600" dirty="0">
                <a:solidFill>
                  <a:schemeClr val="tx1"/>
                </a:solidFill>
                <a:ea typeface="SimSun" pitchFamily="2" charset="-122"/>
                <a:cs typeface="Arial" pitchFamily="34" charset="0"/>
              </a:rPr>
              <a:t>Research</a:t>
            </a:r>
            <a:r>
              <a:rPr lang="fr-FR" altLang="en-US" sz="1600" dirty="0">
                <a:solidFill>
                  <a:schemeClr val="tx1"/>
                </a:solidFill>
                <a:ea typeface="SimSun" pitchFamily="2" charset="-122"/>
                <a:cs typeface="Arial" pitchFamily="34" charset="0"/>
              </a:rPr>
              <a:t> Council </a:t>
            </a:r>
            <a:endParaRPr lang="en-CA" altLang="en-US" sz="1600" dirty="0">
              <a:solidFill>
                <a:schemeClr val="tx1"/>
              </a:solidFill>
              <a:ea typeface="SimSun" pitchFamily="2" charset="-122"/>
              <a:cs typeface="Arial" pitchFamily="34" charset="0"/>
            </a:endParaRPr>
          </a:p>
        </p:txBody>
      </p:sp>
      <p:sp>
        <p:nvSpPr>
          <p:cNvPr id="12" name="Rectangle 1"/>
          <p:cNvSpPr>
            <a:spLocks noChangeArrowheads="1"/>
          </p:cNvSpPr>
          <p:nvPr/>
        </p:nvSpPr>
        <p:spPr bwMode="auto">
          <a:xfrm>
            <a:off x="4132264" y="6403398"/>
            <a:ext cx="2843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en-US" sz="1800" b="1" dirty="0">
                <a:solidFill>
                  <a:schemeClr val="tx1"/>
                </a:solidFill>
                <a:ea typeface="SimSun" pitchFamily="2" charset="-122"/>
              </a:rPr>
              <a:t>http://www.caba.org/IBC</a:t>
            </a:r>
          </a:p>
        </p:txBody>
      </p:sp>
      <p:sp>
        <p:nvSpPr>
          <p:cNvPr id="14" name="Rectangle 5"/>
          <p:cNvSpPr>
            <a:spLocks noChangeArrowheads="1"/>
          </p:cNvSpPr>
          <p:nvPr/>
        </p:nvSpPr>
        <p:spPr bwMode="auto">
          <a:xfrm>
            <a:off x="7659280" y="3228976"/>
            <a:ext cx="2100541"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sym typeface="Arial" pitchFamily="34" charset="0"/>
              </a:rPr>
              <a:t>IBC Vice-Chair</a:t>
            </a:r>
          </a:p>
          <a:p>
            <a:pPr eaLnBrk="1" hangingPunct="1">
              <a:lnSpc>
                <a:spcPct val="100000"/>
              </a:lnSpc>
              <a:spcBef>
                <a:spcPct val="0"/>
              </a:spcBef>
              <a:buFont typeface="Arial" pitchFamily="34" charset="0"/>
              <a:buNone/>
            </a:pPr>
            <a:r>
              <a:rPr lang="en-CA" altLang="en-US" sz="1600" b="1" dirty="0">
                <a:solidFill>
                  <a:schemeClr val="tx1"/>
                </a:solidFill>
                <a:ea typeface="SimSun" pitchFamily="2" charset="-122"/>
                <a:sym typeface="Arial" pitchFamily="34" charset="0"/>
              </a:rPr>
              <a:t>Bob Allan </a:t>
            </a:r>
          </a:p>
          <a:p>
            <a:pPr eaLnBrk="1" hangingPunct="1">
              <a:lnSpc>
                <a:spcPct val="100000"/>
              </a:lnSpc>
              <a:spcBef>
                <a:spcPct val="0"/>
              </a:spcBef>
              <a:buFont typeface="Arial" pitchFamily="34" charset="0"/>
              <a:buNone/>
            </a:pPr>
            <a:r>
              <a:rPr lang="fr-FR" altLang="en-US" sz="1600" dirty="0">
                <a:solidFill>
                  <a:schemeClr val="tx1"/>
                </a:solidFill>
                <a:ea typeface="SimSun" pitchFamily="2" charset="-122"/>
                <a:cs typeface="Arial" pitchFamily="34" charset="0"/>
              </a:rPr>
              <a:t>Product Marketing </a:t>
            </a:r>
            <a:r>
              <a:rPr lang="en-US" altLang="en-US" sz="1600" dirty="0">
                <a:solidFill>
                  <a:schemeClr val="tx1"/>
                </a:solidFill>
                <a:ea typeface="SimSun" pitchFamily="2" charset="-122"/>
                <a:cs typeface="Arial" pitchFamily="34" charset="0"/>
              </a:rPr>
              <a:t>Manager  </a:t>
            </a:r>
          </a:p>
          <a:p>
            <a:pPr eaLnBrk="1" hangingPunct="1">
              <a:lnSpc>
                <a:spcPct val="100000"/>
              </a:lnSpc>
              <a:spcBef>
                <a:spcPct val="0"/>
              </a:spcBef>
              <a:buFont typeface="Arial" pitchFamily="34" charset="0"/>
              <a:buNone/>
            </a:pPr>
            <a:r>
              <a:rPr lang="en-US" altLang="en-US" sz="1600" dirty="0">
                <a:solidFill>
                  <a:schemeClr val="tx1"/>
                </a:solidFill>
                <a:ea typeface="SimSun" pitchFamily="2" charset="-122"/>
                <a:cs typeface="Arial" pitchFamily="34" charset="0"/>
              </a:rPr>
              <a:t>The </a:t>
            </a:r>
            <a:r>
              <a:rPr lang="en-US" altLang="en-US" sz="1600" dirty="0" err="1">
                <a:solidFill>
                  <a:schemeClr val="tx1"/>
                </a:solidFill>
                <a:ea typeface="SimSun" pitchFamily="2" charset="-122"/>
                <a:cs typeface="Arial" pitchFamily="34" charset="0"/>
              </a:rPr>
              <a:t>Siemon</a:t>
            </a:r>
            <a:r>
              <a:rPr lang="en-US" altLang="en-US" sz="1600" dirty="0">
                <a:solidFill>
                  <a:schemeClr val="tx1"/>
                </a:solidFill>
                <a:ea typeface="SimSun" pitchFamily="2" charset="-122"/>
                <a:cs typeface="Arial" pitchFamily="34" charset="0"/>
              </a:rPr>
              <a:t> Company</a:t>
            </a:r>
          </a:p>
        </p:txBody>
      </p:sp>
      <p:pic>
        <p:nvPicPr>
          <p:cNvPr id="15" name="Picture 11" descr="Debra Gondeck-Be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49" y="1329827"/>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descr="Trevor Nighting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03" y="133223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Robert (Bob) La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354" y="133223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Bob Al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004" y="1380096"/>
            <a:ext cx="1800225"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5"/>
          <p:cNvSpPr>
            <a:spLocks noChangeArrowheads="1"/>
          </p:cNvSpPr>
          <p:nvPr/>
        </p:nvSpPr>
        <p:spPr bwMode="auto">
          <a:xfrm>
            <a:off x="5218627" y="3167586"/>
            <a:ext cx="2217072"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en-US" sz="1600" b="1" dirty="0">
                <a:solidFill>
                  <a:schemeClr val="tx1"/>
                </a:solidFill>
                <a:ea typeface="SimSun" pitchFamily="2" charset="-122"/>
                <a:sym typeface="Arial" pitchFamily="34" charset="0"/>
              </a:rPr>
              <a:t>IBC Vice-Chair</a:t>
            </a:r>
          </a:p>
          <a:p>
            <a:pPr eaLnBrk="1" hangingPunct="1">
              <a:lnSpc>
                <a:spcPct val="100000"/>
              </a:lnSpc>
              <a:spcBef>
                <a:spcPct val="0"/>
              </a:spcBef>
              <a:buFont typeface="Arial" pitchFamily="34" charset="0"/>
              <a:buNone/>
            </a:pPr>
            <a:r>
              <a:rPr lang="en-US" altLang="en-US" sz="1600" b="1" dirty="0">
                <a:solidFill>
                  <a:schemeClr val="tx1"/>
                </a:solidFill>
                <a:ea typeface="SimSun" pitchFamily="2" charset="-122"/>
                <a:sym typeface="Arial" pitchFamily="34" charset="0"/>
              </a:rPr>
              <a:t>Robert Lane </a:t>
            </a:r>
          </a:p>
          <a:p>
            <a:pPr eaLnBrk="1" hangingPunct="1">
              <a:lnSpc>
                <a:spcPct val="100000"/>
              </a:lnSpc>
              <a:spcBef>
                <a:spcPct val="0"/>
              </a:spcBef>
              <a:buFont typeface="Arial" pitchFamily="34" charset="0"/>
              <a:buNone/>
            </a:pPr>
            <a:r>
              <a:rPr lang="en-US" altLang="en-US" sz="1600" dirty="0">
                <a:solidFill>
                  <a:schemeClr val="tx1"/>
                </a:solidFill>
                <a:ea typeface="SimSun" pitchFamily="2" charset="-122"/>
                <a:cs typeface="Arial" pitchFamily="34" charset="0"/>
              </a:rPr>
              <a:t>President &amp; Managing Partner </a:t>
            </a:r>
          </a:p>
          <a:p>
            <a:pPr eaLnBrk="1" hangingPunct="1">
              <a:lnSpc>
                <a:spcPct val="100000"/>
              </a:lnSpc>
              <a:spcBef>
                <a:spcPct val="0"/>
              </a:spcBef>
              <a:buFont typeface="Arial" pitchFamily="34" charset="0"/>
              <a:buNone/>
            </a:pPr>
            <a:r>
              <a:rPr lang="en-US" altLang="en-US" sz="1600" dirty="0">
                <a:solidFill>
                  <a:schemeClr val="tx1"/>
                </a:solidFill>
                <a:ea typeface="SimSun" pitchFamily="2" charset="-122"/>
                <a:cs typeface="Arial" pitchFamily="34" charset="0"/>
              </a:rPr>
              <a:t>Robert H. Lane and Associates Inc.</a:t>
            </a:r>
            <a:endParaRPr lang="en-CA" altLang="en-US" sz="1600" dirty="0">
              <a:solidFill>
                <a:schemeClr val="tx1"/>
              </a:solidFill>
              <a:ea typeface="SimSun" pitchFamily="2" charset="-122"/>
              <a:cs typeface="Arial" pitchFamily="34" charset="0"/>
            </a:endParaRPr>
          </a:p>
        </p:txBody>
      </p:sp>
      <p:pic>
        <p:nvPicPr>
          <p:cNvPr id="2054" name="Picture 6" descr="Image result for the siemon compan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280" y="4718547"/>
            <a:ext cx="2030539" cy="6759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honeywel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385" y="4815258"/>
            <a:ext cx="2064854" cy="3654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NRC logo national research council of ca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4885" y="4552415"/>
            <a:ext cx="1626354" cy="7969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Lane Consul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0636" y="4690383"/>
            <a:ext cx="16192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39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9104" y="1378154"/>
            <a:ext cx="9332006" cy="4770537"/>
          </a:xfrm>
          <a:prstGeom prst="rect">
            <a:avLst/>
          </a:prstGeom>
        </p:spPr>
        <p:txBody>
          <a:bodyPr wrap="square">
            <a:spAutoFit/>
          </a:bodyPr>
          <a:lstStyle/>
          <a:p>
            <a:pPr algn="ctr"/>
            <a:r>
              <a:rPr lang="en-US" altLang="en-US" sz="3200" b="1" dirty="0">
                <a:latin typeface="Calibri" pitchFamily="34" charset="0"/>
              </a:rPr>
              <a:t>Continental Automated Buildings Association (CABA)</a:t>
            </a:r>
            <a:r>
              <a:rPr lang="en-US" altLang="en-US" sz="2400" b="1" dirty="0">
                <a:latin typeface="Calibri" pitchFamily="34" charset="0"/>
              </a:rPr>
              <a:t/>
            </a:r>
            <a:br>
              <a:rPr lang="en-US" altLang="en-US" sz="2400" b="1" dirty="0">
                <a:latin typeface="Calibri" pitchFamily="34" charset="0"/>
              </a:rPr>
            </a:br>
            <a:r>
              <a:rPr lang="en-US" altLang="en-US" sz="2400" b="1" dirty="0">
                <a:latin typeface="Calibri" pitchFamily="34" charset="0"/>
              </a:rPr>
              <a:t>613.686.1814</a:t>
            </a:r>
            <a:br>
              <a:rPr lang="en-US" altLang="en-US" sz="2400" b="1" dirty="0">
                <a:latin typeface="Calibri" pitchFamily="34" charset="0"/>
              </a:rPr>
            </a:br>
            <a:r>
              <a:rPr lang="en-US" altLang="en-US" sz="2400" b="1" dirty="0">
                <a:latin typeface="Calibri" pitchFamily="34" charset="0"/>
              </a:rPr>
              <a:t>Toll free: 888.798.CABA (2222) </a:t>
            </a:r>
          </a:p>
          <a:p>
            <a:pPr algn="ctr"/>
            <a:r>
              <a:rPr lang="en-US" altLang="en-US" sz="2400" b="1" dirty="0">
                <a:latin typeface="Calibri" pitchFamily="34" charset="0"/>
              </a:rPr>
              <a:t>caba@caba.org</a:t>
            </a:r>
            <a:br>
              <a:rPr lang="en-US" altLang="en-US" sz="2400" b="1" dirty="0">
                <a:latin typeface="Calibri" pitchFamily="34" charset="0"/>
              </a:rPr>
            </a:br>
            <a:r>
              <a:rPr lang="en-US" altLang="en-US" sz="2400" b="1" dirty="0">
                <a:latin typeface="Calibri" pitchFamily="34" charset="0"/>
              </a:rPr>
              <a:t>www.CABA.org </a:t>
            </a:r>
          </a:p>
          <a:p>
            <a:pPr algn="ctr"/>
            <a:r>
              <a:rPr lang="en-US" altLang="en-US" sz="2400" b="1" dirty="0">
                <a:latin typeface="Calibri" pitchFamily="34" charset="0"/>
              </a:rPr>
              <a:t/>
            </a:r>
            <a:br>
              <a:rPr lang="en-US" altLang="en-US" sz="2400" b="1" dirty="0">
                <a:latin typeface="Calibri" pitchFamily="34" charset="0"/>
              </a:rPr>
            </a:br>
            <a:endParaRPr lang="en-US" altLang="en-US" sz="2400" b="1" dirty="0">
              <a:latin typeface="Calibri" pitchFamily="34" charset="0"/>
            </a:endParaRPr>
          </a:p>
          <a:p>
            <a:pPr algn="ctr"/>
            <a:endParaRPr lang="en-US" altLang="en-US" sz="2400" b="1" dirty="0">
              <a:latin typeface="Calibri" pitchFamily="34" charset="0"/>
            </a:endParaRPr>
          </a:p>
          <a:p>
            <a:pPr algn="ctr"/>
            <a:endParaRPr lang="en-US" altLang="en-US" sz="2400" b="1" dirty="0">
              <a:latin typeface="Calibri" pitchFamily="34" charset="0"/>
            </a:endParaRPr>
          </a:p>
          <a:p>
            <a:pPr algn="ctr"/>
            <a:r>
              <a:rPr lang="en-US" altLang="en-US" sz="2400" b="1" dirty="0">
                <a:latin typeface="Calibri" pitchFamily="34" charset="0"/>
              </a:rPr>
              <a:t>www.caba.org/IBC</a:t>
            </a:r>
          </a:p>
          <a:p>
            <a:pPr algn="ctr"/>
            <a:endParaRPr lang="en-US" altLang="en-US" sz="2400" b="1" dirty="0">
              <a:latin typeface="Calibri" pitchFamily="34" charset="0"/>
            </a:endParaRPr>
          </a:p>
          <a:p>
            <a:pPr algn="ctr"/>
            <a:r>
              <a:rPr lang="en-CA" altLang="en-US" sz="3200" b="1" dirty="0">
                <a:solidFill>
                  <a:srgbClr val="E83E1D"/>
                </a:solidFill>
                <a:latin typeface="Calibri" pitchFamily="34" charset="0"/>
              </a:rPr>
              <a:t>Connect to what’s next™</a:t>
            </a:r>
            <a:endParaRPr lang="en-CA" altLang="en-US" sz="3200" b="1" dirty="0">
              <a:solidFill>
                <a:srgbClr val="E83E1D"/>
              </a:solidFill>
              <a:latin typeface="Calibri" pitchFamily="34" charset="0"/>
              <a:hlinkClick r:id=""/>
            </a:endParaRPr>
          </a:p>
        </p:txBody>
      </p:sp>
      <p:sp>
        <p:nvSpPr>
          <p:cNvPr id="4" name="Title 1"/>
          <p:cNvSpPr>
            <a:spLocks noGrp="1"/>
          </p:cNvSpPr>
          <p:nvPr>
            <p:ph type="title"/>
          </p:nvPr>
        </p:nvSpPr>
        <p:spPr>
          <a:xfrm>
            <a:off x="681038" y="160024"/>
            <a:ext cx="6164380" cy="524107"/>
          </a:xfrm>
        </p:spPr>
        <p:txBody>
          <a:bodyPr/>
          <a:lstStyle/>
          <a:p>
            <a:r>
              <a:rPr lang="en-US" b="1" dirty="0"/>
              <a:t>Adjournment</a:t>
            </a:r>
            <a:r>
              <a:rPr lang="en-US" dirty="0"/>
              <a:t/>
            </a:r>
            <a:br>
              <a:rPr lang="en-US" dirty="0"/>
            </a:br>
            <a:r>
              <a:rPr lang="en-US" dirty="0"/>
              <a:t>Debra Becker (Honeywell)</a:t>
            </a:r>
          </a:p>
        </p:txBody>
      </p:sp>
      <p:pic>
        <p:nvPicPr>
          <p:cNvPr id="6" name="Picture 2" descr="http://www.caba.org/images/caba-intelligent-buildings-council.png"/>
          <p:cNvPicPr>
            <a:picLocks noChangeAspect="1" noChangeArrowheads="1"/>
          </p:cNvPicPr>
          <p:nvPr/>
        </p:nvPicPr>
        <p:blipFill rotWithShape="1">
          <a:blip r:embed="rId2">
            <a:extLst>
              <a:ext uri="{28A0092B-C50C-407E-A947-70E740481C1C}">
                <a14:useLocalDpi xmlns:a14="http://schemas.microsoft.com/office/drawing/2010/main" val="0"/>
              </a:ext>
            </a:extLst>
          </a:blip>
          <a:srcRect b="22011"/>
          <a:stretch/>
        </p:blipFill>
        <p:spPr bwMode="auto">
          <a:xfrm>
            <a:off x="2629282" y="3534748"/>
            <a:ext cx="4659591" cy="11305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istockimg.com/file_thumbview_approve/34525834/3/stock-photo-34525834-modern-business-office-building-isolated-on-white-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05" y="2777411"/>
            <a:ext cx="2330177" cy="25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building v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579" y="2388637"/>
            <a:ext cx="2510498" cy="281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44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81037" y="1785752"/>
            <a:ext cx="8542636" cy="4192299"/>
          </a:xfrm>
        </p:spPr>
        <p:txBody>
          <a:bodyPr/>
          <a:lstStyle/>
          <a:p>
            <a:pPr marL="0" indent="0">
              <a:buNone/>
            </a:pPr>
            <a:r>
              <a:rPr lang="en-US" dirty="0"/>
              <a:t>3.1  Motion to approve past IBC Minutes:  </a:t>
            </a:r>
            <a:r>
              <a:rPr lang="en-US" u="sng" dirty="0">
                <a:solidFill>
                  <a:schemeClr val="tx1"/>
                </a:solidFill>
                <a:hlinkClick r:id="rId2"/>
              </a:rPr>
              <a:t>www.caba.org/IBC </a:t>
            </a:r>
            <a:endParaRPr lang="en-US" u="sng" dirty="0">
              <a:solidFill>
                <a:schemeClr val="tx1"/>
              </a:solidFill>
            </a:endParaRPr>
          </a:p>
          <a:p>
            <a:endParaRPr lang="en-US" dirty="0"/>
          </a:p>
        </p:txBody>
      </p:sp>
      <p:sp>
        <p:nvSpPr>
          <p:cNvPr id="3" name="Title 2"/>
          <p:cNvSpPr>
            <a:spLocks noGrp="1"/>
          </p:cNvSpPr>
          <p:nvPr>
            <p:ph type="title"/>
          </p:nvPr>
        </p:nvSpPr>
        <p:spPr>
          <a:xfrm>
            <a:off x="681038" y="168569"/>
            <a:ext cx="6164380" cy="524107"/>
          </a:xfrm>
        </p:spPr>
        <p:txBody>
          <a:bodyPr/>
          <a:lstStyle/>
          <a:p>
            <a:r>
              <a:rPr lang="en-US" b="1" dirty="0"/>
              <a:t>Administrative </a:t>
            </a:r>
            <a:r>
              <a:rPr lang="en-US" dirty="0"/>
              <a:t/>
            </a:r>
            <a:br>
              <a:rPr lang="en-US" dirty="0"/>
            </a:br>
            <a:r>
              <a:rPr lang="en-US" dirty="0"/>
              <a:t>Debra Becker (Honeywell)</a:t>
            </a:r>
            <a:br>
              <a:rPr lang="en-US" dirty="0"/>
            </a:br>
            <a:endParaRPr lang="en-US" dirty="0"/>
          </a:p>
        </p:txBody>
      </p:sp>
      <p:pic>
        <p:nvPicPr>
          <p:cNvPr id="5" name="Picture 2" descr="http://www.caba.org/images/caba-intelligent-buildings-counc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 y="2939674"/>
            <a:ext cx="34290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698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426056" y="3821797"/>
            <a:ext cx="3063593" cy="1692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en-US" sz="1600" b="1" dirty="0">
                <a:solidFill>
                  <a:schemeClr val="tx1"/>
                </a:solidFill>
                <a:ea typeface="SimSun" pitchFamily="2" charset="-122"/>
              </a:rPr>
              <a:t>Alper Üzmezler</a:t>
            </a:r>
            <a:endParaRPr lang="en-US" altLang="en-US" sz="1600" dirty="0">
              <a:solidFill>
                <a:schemeClr val="tx1"/>
              </a:solidFill>
              <a:ea typeface="SimSun" pitchFamily="2" charset="-122"/>
            </a:endParaRPr>
          </a:p>
          <a:p>
            <a:pPr eaLnBrk="1" hangingPunct="1">
              <a:lnSpc>
                <a:spcPct val="100000"/>
              </a:lnSpc>
              <a:spcBef>
                <a:spcPct val="0"/>
              </a:spcBef>
              <a:buFont typeface="Arial" pitchFamily="34" charset="0"/>
              <a:buNone/>
            </a:pPr>
            <a:r>
              <a:rPr lang="en-US" altLang="en-US" sz="1400" dirty="0">
                <a:solidFill>
                  <a:schemeClr val="tx1"/>
                </a:solidFill>
                <a:ea typeface="SimSun" pitchFamily="2" charset="-122"/>
              </a:rPr>
              <a:t>Managing Partner</a:t>
            </a:r>
          </a:p>
          <a:p>
            <a:pPr eaLnBrk="1" hangingPunct="1">
              <a:lnSpc>
                <a:spcPct val="100000"/>
              </a:lnSpc>
              <a:spcBef>
                <a:spcPct val="0"/>
              </a:spcBef>
              <a:buFont typeface="Arial" pitchFamily="34" charset="0"/>
              <a:buNone/>
            </a:pPr>
            <a:r>
              <a:rPr lang="en-US" altLang="en-US" sz="1400" dirty="0">
                <a:solidFill>
                  <a:schemeClr val="tx1"/>
                </a:solidFill>
                <a:ea typeface="SimSun" pitchFamily="2" charset="-122"/>
              </a:rPr>
              <a:t>BAS Services &amp; Graphics, LLC.</a:t>
            </a:r>
          </a:p>
          <a:p>
            <a:pPr eaLnBrk="1" hangingPunct="1">
              <a:lnSpc>
                <a:spcPct val="100000"/>
              </a:lnSpc>
              <a:spcBef>
                <a:spcPct val="0"/>
              </a:spcBef>
              <a:buFont typeface="Arial" pitchFamily="34" charset="0"/>
              <a:buNone/>
            </a:pPr>
            <a:r>
              <a:rPr lang="en-US" altLang="en-US" sz="1400" dirty="0">
                <a:solidFill>
                  <a:schemeClr val="tx1"/>
                </a:solidFill>
                <a:ea typeface="SimSun" pitchFamily="2" charset="-122"/>
              </a:rPr>
              <a:t>alper@bassg.com</a:t>
            </a:r>
          </a:p>
          <a:p>
            <a:pPr eaLnBrk="1" hangingPunct="1">
              <a:lnSpc>
                <a:spcPct val="100000"/>
              </a:lnSpc>
              <a:spcBef>
                <a:spcPct val="0"/>
              </a:spcBef>
              <a:buFont typeface="Arial" pitchFamily="34" charset="0"/>
              <a:buNone/>
            </a:pPr>
            <a:endParaRPr lang="en-US" altLang="en-US" sz="1400" dirty="0">
              <a:solidFill>
                <a:schemeClr val="tx1"/>
              </a:solidFill>
              <a:ea typeface="SimSun" pitchFamily="2" charset="-122"/>
            </a:endParaRPr>
          </a:p>
          <a:p>
            <a:pPr eaLnBrk="1" hangingPunct="1">
              <a:lnSpc>
                <a:spcPct val="100000"/>
              </a:lnSpc>
              <a:spcBef>
                <a:spcPct val="0"/>
              </a:spcBef>
              <a:buFont typeface="Arial" pitchFamily="34" charset="0"/>
              <a:buNone/>
            </a:pPr>
            <a:endParaRPr lang="en-US" altLang="en-US" sz="1600" dirty="0">
              <a:solidFill>
                <a:schemeClr val="tx1"/>
              </a:solidFill>
              <a:ea typeface="SimSun" pitchFamily="2" charset="-122"/>
            </a:endParaRPr>
          </a:p>
          <a:p>
            <a:pPr eaLnBrk="1" hangingPunct="1">
              <a:lnSpc>
                <a:spcPct val="100000"/>
              </a:lnSpc>
              <a:spcBef>
                <a:spcPct val="0"/>
              </a:spcBef>
              <a:buFont typeface="Arial" pitchFamily="34" charset="0"/>
              <a:buNone/>
            </a:pPr>
            <a:endParaRPr lang="en-US" altLang="en-US" sz="1600" dirty="0">
              <a:solidFill>
                <a:schemeClr val="tx1"/>
              </a:solidFill>
              <a:ea typeface="SimSun" pitchFamily="2" charset="-122"/>
            </a:endParaRPr>
          </a:p>
        </p:txBody>
      </p:sp>
      <p:sp>
        <p:nvSpPr>
          <p:cNvPr id="9" name="Rectangle 5"/>
          <p:cNvSpPr>
            <a:spLocks noChangeArrowheads="1"/>
          </p:cNvSpPr>
          <p:nvPr/>
        </p:nvSpPr>
        <p:spPr bwMode="auto">
          <a:xfrm>
            <a:off x="3455676" y="3834529"/>
            <a:ext cx="3075754"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lnSpc>
                <a:spcPct val="90000"/>
              </a:lnSpc>
              <a:spcBef>
                <a:spcPts val="1000"/>
              </a:spcBef>
              <a:buChar char="•"/>
              <a:defRPr sz="2800">
                <a:solidFill>
                  <a:schemeClr val="tx2"/>
                </a:solidFill>
                <a:latin typeface="Arial" pitchFamily="34" charset="0"/>
                <a:ea typeface="Montserrat" pitchFamily="50" charset="0"/>
                <a:cs typeface="Montserrat" pitchFamily="50" charset="0"/>
                <a:sym typeface="Montserrat" pitchFamily="50" charset="0"/>
              </a:defRPr>
            </a:lvl1pPr>
            <a:lvl2pPr marL="742950" indent="-285750" eaLnBrk="0" hangingPunct="0">
              <a:lnSpc>
                <a:spcPct val="90000"/>
              </a:lnSpc>
              <a:spcBef>
                <a:spcPts val="500"/>
              </a:spcBef>
              <a:buChar char="•"/>
              <a:defRPr sz="2400">
                <a:solidFill>
                  <a:schemeClr val="tx2"/>
                </a:solidFill>
                <a:latin typeface="Arial" pitchFamily="34" charset="0"/>
                <a:ea typeface="Montserrat" pitchFamily="50" charset="0"/>
                <a:cs typeface="Montserrat" pitchFamily="50" charset="0"/>
                <a:sym typeface="Montserrat" pitchFamily="50" charset="0"/>
              </a:defRPr>
            </a:lvl2pPr>
            <a:lvl3pPr marL="1143000" indent="-228600" eaLnBrk="0" hangingPunct="0">
              <a:lnSpc>
                <a:spcPct val="90000"/>
              </a:lnSpc>
              <a:spcBef>
                <a:spcPts val="500"/>
              </a:spcBef>
              <a:buChar char="•"/>
              <a:defRPr sz="2000">
                <a:solidFill>
                  <a:schemeClr val="tx2"/>
                </a:solidFill>
                <a:latin typeface="Arial" pitchFamily="34" charset="0"/>
                <a:ea typeface="Montserrat" pitchFamily="50" charset="0"/>
                <a:cs typeface="Montserrat" pitchFamily="50" charset="0"/>
                <a:sym typeface="Montserrat" pitchFamily="50" charset="0"/>
              </a:defRPr>
            </a:lvl3pPr>
            <a:lvl4pPr marL="16002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4pPr>
            <a:lvl5pPr marL="2057400" indent="-228600" eaLnBrk="0" hangingPunct="0">
              <a:lnSpc>
                <a:spcPct val="90000"/>
              </a:lnSpc>
              <a:spcBef>
                <a:spcPts val="500"/>
              </a:spcBef>
              <a:buChar char="•"/>
              <a:defRPr>
                <a:solidFill>
                  <a:schemeClr val="tx2"/>
                </a:solidFill>
                <a:latin typeface="Arial" pitchFamily="34" charset="0"/>
                <a:ea typeface="Montserrat" pitchFamily="50" charset="0"/>
                <a:cs typeface="Montserrat" pitchFamily="50" charset="0"/>
                <a:sym typeface="Montserrat" pitchFamily="50"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2"/>
                </a:solidFill>
                <a:latin typeface="Arial" pitchFamily="34" charset="0"/>
                <a:ea typeface="Montserrat" pitchFamily="50" charset="0"/>
                <a:cs typeface="Montserrat" pitchFamily="50" charset="0"/>
                <a:sym typeface="Montserrat" pitchFamily="50" charset="0"/>
              </a:defRPr>
            </a:lvl9pPr>
          </a:lstStyle>
          <a:p>
            <a:pPr eaLnBrk="1" hangingPunct="1">
              <a:lnSpc>
                <a:spcPct val="100000"/>
              </a:lnSpc>
              <a:spcBef>
                <a:spcPct val="0"/>
              </a:spcBef>
              <a:buFont typeface="Arial" pitchFamily="34" charset="0"/>
              <a:buNone/>
            </a:pPr>
            <a:r>
              <a:rPr lang="en-US" altLang="en-US" sz="1600" b="1" dirty="0">
                <a:solidFill>
                  <a:schemeClr val="tx1"/>
                </a:solidFill>
                <a:ea typeface="SimSun" pitchFamily="2" charset="-122"/>
                <a:cs typeface="Arial" pitchFamily="34" charset="0"/>
              </a:rPr>
              <a:t>Jason Houck</a:t>
            </a:r>
          </a:p>
          <a:p>
            <a:pPr eaLnBrk="1" hangingPunct="1">
              <a:lnSpc>
                <a:spcPct val="100000"/>
              </a:lnSpc>
              <a:spcBef>
                <a:spcPct val="0"/>
              </a:spcBef>
              <a:buFont typeface="Arial" pitchFamily="34" charset="0"/>
              <a:buNone/>
            </a:pPr>
            <a:r>
              <a:rPr lang="en-US" altLang="en-US" sz="1600" dirty="0">
                <a:solidFill>
                  <a:schemeClr val="tx1"/>
                </a:solidFill>
                <a:ea typeface="SimSun" pitchFamily="2" charset="-122"/>
                <a:cs typeface="Arial" pitchFamily="34" charset="0"/>
              </a:rPr>
              <a:t>Chief Information Officer</a:t>
            </a:r>
          </a:p>
          <a:p>
            <a:pPr eaLnBrk="1" hangingPunct="1">
              <a:lnSpc>
                <a:spcPct val="100000"/>
              </a:lnSpc>
              <a:spcBef>
                <a:spcPct val="0"/>
              </a:spcBef>
              <a:buNone/>
            </a:pPr>
            <a:r>
              <a:rPr lang="en-GB" altLang="en-US" sz="1600" dirty="0" err="1">
                <a:solidFill>
                  <a:schemeClr val="tx1"/>
                </a:solidFill>
                <a:ea typeface="SimSun" pitchFamily="2" charset="-122"/>
                <a:cs typeface="Arial" pitchFamily="34" charset="0"/>
              </a:rPr>
              <a:t>Hepta</a:t>
            </a:r>
            <a:r>
              <a:rPr lang="en-GB" altLang="en-US" sz="1600" dirty="0">
                <a:solidFill>
                  <a:schemeClr val="tx1"/>
                </a:solidFill>
                <a:ea typeface="SimSun" pitchFamily="2" charset="-122"/>
                <a:cs typeface="Arial" pitchFamily="34" charset="0"/>
              </a:rPr>
              <a:t> Control Systems</a:t>
            </a:r>
            <a:endParaRPr lang="en-US" altLang="en-US" sz="1600" dirty="0">
              <a:solidFill>
                <a:schemeClr val="tx1"/>
              </a:solidFill>
              <a:ea typeface="SimSun" pitchFamily="2" charset="-122"/>
              <a:cs typeface="Arial" pitchFamily="34" charset="0"/>
            </a:endParaRPr>
          </a:p>
          <a:p>
            <a:pPr eaLnBrk="1" hangingPunct="1">
              <a:lnSpc>
                <a:spcPct val="100000"/>
              </a:lnSpc>
              <a:spcBef>
                <a:spcPct val="0"/>
              </a:spcBef>
              <a:buNone/>
            </a:pPr>
            <a:r>
              <a:rPr lang="en-US" altLang="en-US" sz="1600" dirty="0">
                <a:solidFill>
                  <a:schemeClr val="tx1"/>
                </a:solidFill>
                <a:ea typeface="SimSun" pitchFamily="2" charset="-122"/>
                <a:cs typeface="Arial" pitchFamily="34" charset="0"/>
              </a:rPr>
              <a:t>jc.houck@heptasystems.com</a:t>
            </a:r>
          </a:p>
          <a:p>
            <a:pPr eaLnBrk="1" hangingPunct="1">
              <a:lnSpc>
                <a:spcPct val="100000"/>
              </a:lnSpc>
              <a:spcBef>
                <a:spcPct val="0"/>
              </a:spcBef>
              <a:buFont typeface="Arial" pitchFamily="34" charset="0"/>
              <a:buNone/>
            </a:pPr>
            <a:endParaRPr lang="en-US" altLang="en-US" sz="1600" dirty="0">
              <a:solidFill>
                <a:schemeClr val="tx1"/>
              </a:solidFill>
              <a:ea typeface="SimSun" pitchFamily="2" charset="-122"/>
              <a:cs typeface="Arial" pitchFamily="34" charset="0"/>
            </a:endParaRPr>
          </a:p>
          <a:p>
            <a:pPr eaLnBrk="1" hangingPunct="1">
              <a:lnSpc>
                <a:spcPct val="100000"/>
              </a:lnSpc>
              <a:spcBef>
                <a:spcPct val="0"/>
              </a:spcBef>
              <a:buFont typeface="Arial" pitchFamily="34" charset="0"/>
              <a:buNone/>
            </a:pPr>
            <a:endParaRPr lang="fr-FR" altLang="en-US" sz="1600" dirty="0">
              <a:solidFill>
                <a:schemeClr val="tx1"/>
              </a:solidFill>
              <a:ea typeface="SimSun" pitchFamily="2" charset="-122"/>
              <a:cs typeface="Arial" pitchFamily="34" charset="0"/>
            </a:endParaRPr>
          </a:p>
          <a:p>
            <a:pPr eaLnBrk="1" hangingPunct="1">
              <a:lnSpc>
                <a:spcPct val="100000"/>
              </a:lnSpc>
              <a:spcBef>
                <a:spcPct val="0"/>
              </a:spcBef>
              <a:buFont typeface="Arial" pitchFamily="34" charset="0"/>
              <a:buNone/>
            </a:pPr>
            <a:endParaRPr lang="fr-FR" altLang="en-US" sz="1600" dirty="0">
              <a:solidFill>
                <a:schemeClr val="tx1"/>
              </a:solidFill>
              <a:ea typeface="SimSun" pitchFamily="2" charset="-122"/>
              <a:cs typeface="Arial" pitchFamily="34" charset="0"/>
            </a:endParaRPr>
          </a:p>
        </p:txBody>
      </p:sp>
      <p:sp>
        <p:nvSpPr>
          <p:cNvPr id="14" name="Title 3"/>
          <p:cNvSpPr>
            <a:spLocks noGrp="1"/>
          </p:cNvSpPr>
          <p:nvPr>
            <p:ph type="title"/>
          </p:nvPr>
        </p:nvSpPr>
        <p:spPr>
          <a:xfrm>
            <a:off x="681038" y="-70720"/>
            <a:ext cx="8377505" cy="524107"/>
          </a:xfrm>
        </p:spPr>
        <p:txBody>
          <a:bodyPr/>
          <a:lstStyle/>
          <a:p>
            <a:r>
              <a:rPr lang="en-US" b="1" dirty="0"/>
              <a:t>“The role of Integrators in Intelligent Buildings”(30 min) </a:t>
            </a:r>
            <a:r>
              <a:rPr lang="en-US" dirty="0"/>
              <a:t/>
            </a:r>
            <a:br>
              <a:rPr lang="en-US" dirty="0"/>
            </a:br>
            <a:r>
              <a:rPr lang="en-US" dirty="0"/>
              <a:t>Bob Allan (The </a:t>
            </a:r>
            <a:r>
              <a:rPr lang="en-US" dirty="0" err="1"/>
              <a:t>Siemon</a:t>
            </a:r>
            <a:r>
              <a:rPr lang="en-US" dirty="0"/>
              <a:t> Company)</a:t>
            </a:r>
            <a:br>
              <a:rPr lang="en-US" dirty="0"/>
            </a:br>
            <a:r>
              <a:rPr lang="en-US" dirty="0"/>
              <a:t> </a:t>
            </a:r>
            <a:br>
              <a:rPr lang="en-US" dirty="0"/>
            </a:br>
            <a:endParaRPr lang="en-US" dirty="0"/>
          </a:p>
        </p:txBody>
      </p:sp>
      <p:pic>
        <p:nvPicPr>
          <p:cNvPr id="2" name="Picture 1"/>
          <p:cNvPicPr>
            <a:picLocks noChangeAspect="1"/>
          </p:cNvPicPr>
          <p:nvPr/>
        </p:nvPicPr>
        <p:blipFill>
          <a:blip r:embed="rId2"/>
          <a:stretch>
            <a:fillRect/>
          </a:stretch>
        </p:blipFill>
        <p:spPr>
          <a:xfrm>
            <a:off x="477491" y="1548857"/>
            <a:ext cx="2194560" cy="2274940"/>
          </a:xfrm>
          <a:prstGeom prst="rect">
            <a:avLst/>
          </a:prstGeom>
        </p:spPr>
      </p:pic>
      <p:pic>
        <p:nvPicPr>
          <p:cNvPr id="3" name="Picture 2"/>
          <p:cNvPicPr>
            <a:picLocks noChangeAspect="1"/>
          </p:cNvPicPr>
          <p:nvPr/>
        </p:nvPicPr>
        <p:blipFill>
          <a:blip r:embed="rId3"/>
          <a:stretch>
            <a:fillRect/>
          </a:stretch>
        </p:blipFill>
        <p:spPr>
          <a:xfrm>
            <a:off x="3455675" y="1545754"/>
            <a:ext cx="2194560" cy="2276043"/>
          </a:xfrm>
          <a:prstGeom prst="rect">
            <a:avLst/>
          </a:prstGeom>
        </p:spPr>
      </p:pic>
      <p:pic>
        <p:nvPicPr>
          <p:cNvPr id="4" name="Picture 3"/>
          <p:cNvPicPr>
            <a:picLocks noChangeAspect="1"/>
          </p:cNvPicPr>
          <p:nvPr/>
        </p:nvPicPr>
        <p:blipFill>
          <a:blip r:embed="rId4"/>
          <a:stretch>
            <a:fillRect/>
          </a:stretch>
        </p:blipFill>
        <p:spPr>
          <a:xfrm>
            <a:off x="731713" y="4808769"/>
            <a:ext cx="1466461" cy="1525397"/>
          </a:xfrm>
          <a:prstGeom prst="rect">
            <a:avLst/>
          </a:prstGeom>
        </p:spPr>
      </p:pic>
      <p:pic>
        <p:nvPicPr>
          <p:cNvPr id="5" name="Picture 4"/>
          <p:cNvPicPr>
            <a:picLocks noChangeAspect="1"/>
          </p:cNvPicPr>
          <p:nvPr/>
        </p:nvPicPr>
        <p:blipFill>
          <a:blip r:embed="rId5"/>
          <a:stretch>
            <a:fillRect/>
          </a:stretch>
        </p:blipFill>
        <p:spPr>
          <a:xfrm>
            <a:off x="4082087" y="4914162"/>
            <a:ext cx="941737" cy="1561213"/>
          </a:xfrm>
          <a:prstGeom prst="rect">
            <a:avLst/>
          </a:prstGeom>
        </p:spPr>
      </p:pic>
    </p:spTree>
    <p:extLst>
      <p:ext uri="{BB962C8B-B14F-4D97-AF65-F5344CB8AC3E}">
        <p14:creationId xmlns:p14="http://schemas.microsoft.com/office/powerpoint/2010/main" val="1289246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4473394"/>
            <a:ext cx="4953000" cy="467436"/>
          </a:xfrm>
          <a:prstGeom prst="rect">
            <a:avLst/>
          </a:prstGeom>
          <a:noFill/>
        </p:spPr>
        <p:txBody>
          <a:bodyPr wrap="square" rtlCol="0">
            <a:spAutoFit/>
          </a:bodyPr>
          <a:lstStyle/>
          <a:p>
            <a:pPr algn="ctr" defTabSz="742950">
              <a:lnSpc>
                <a:spcPct val="150000"/>
              </a:lnSpc>
            </a:pPr>
            <a:r>
              <a:rPr lang="en-US" sz="1625" dirty="0">
                <a:solidFill>
                  <a:prstClr val="black"/>
                </a:solidFill>
                <a:latin typeface="Trebuchet MS" charset="0"/>
                <a:ea typeface="Trebuchet MS" charset="0"/>
                <a:cs typeface="Trebuchet MS" charset="0"/>
              </a:rPr>
              <a:t>What is a Master Systems Integrator?</a:t>
            </a:r>
          </a:p>
        </p:txBody>
      </p:sp>
      <p:pic>
        <p:nvPicPr>
          <p:cNvPr id="8" name="Picture 7"/>
          <p:cNvPicPr>
            <a:picLocks noChangeAspect="1"/>
          </p:cNvPicPr>
          <p:nvPr/>
        </p:nvPicPr>
        <p:blipFill rotWithShape="1">
          <a:blip r:embed="rId2"/>
          <a:srcRect l="1023" t="29807" r="113" b="31468"/>
          <a:stretch/>
        </p:blipFill>
        <p:spPr>
          <a:xfrm>
            <a:off x="0" y="642937"/>
            <a:ext cx="9906000" cy="2628901"/>
          </a:xfrm>
          <a:prstGeom prst="rect">
            <a:avLst/>
          </a:prstGeom>
        </p:spPr>
      </p:pic>
      <p:sp>
        <p:nvSpPr>
          <p:cNvPr id="10" name="TextBox 9"/>
          <p:cNvSpPr txBox="1"/>
          <p:nvPr/>
        </p:nvSpPr>
        <p:spPr>
          <a:xfrm>
            <a:off x="560071" y="4935455"/>
            <a:ext cx="3554729" cy="842538"/>
          </a:xfrm>
          <a:prstGeom prst="rect">
            <a:avLst/>
          </a:prstGeom>
          <a:noFill/>
        </p:spPr>
        <p:txBody>
          <a:bodyPr wrap="square" rtlCol="0">
            <a:spAutoFit/>
          </a:bodyPr>
          <a:lstStyle/>
          <a:p>
            <a:pPr algn="ctr" defTabSz="742950"/>
            <a:r>
              <a:rPr lang="en-US" sz="1625" dirty="0">
                <a:solidFill>
                  <a:prstClr val="black"/>
                </a:solidFill>
                <a:latin typeface="Calibri" panose="020F0502020204030204"/>
              </a:rPr>
              <a:t>We take disparate hardware and software aspects of a project and </a:t>
            </a:r>
          </a:p>
          <a:p>
            <a:pPr algn="ctr" defTabSz="742950"/>
            <a:r>
              <a:rPr lang="en-US" sz="1625" dirty="0">
                <a:solidFill>
                  <a:prstClr val="black"/>
                </a:solidFill>
                <a:latin typeface="Calibri" panose="020F0502020204030204"/>
              </a:rPr>
              <a:t>create a solution from them.</a:t>
            </a:r>
            <a:endParaRPr lang="en-US" sz="1625" dirty="0">
              <a:solidFill>
                <a:prstClr val="black"/>
              </a:solidFill>
              <a:latin typeface="Trebuchet MS" charset="0"/>
              <a:ea typeface="Trebuchet MS" charset="0"/>
              <a:cs typeface="Trebuchet MS" charset="0"/>
            </a:endParaRPr>
          </a:p>
        </p:txBody>
      </p:sp>
      <p:pic>
        <p:nvPicPr>
          <p:cNvPr id="11" name="Picture 10"/>
          <p:cNvPicPr>
            <a:picLocks noChangeAspect="1"/>
          </p:cNvPicPr>
          <p:nvPr/>
        </p:nvPicPr>
        <p:blipFill>
          <a:blip r:embed="rId3"/>
          <a:stretch>
            <a:fillRect/>
          </a:stretch>
        </p:blipFill>
        <p:spPr>
          <a:xfrm>
            <a:off x="1778240" y="3429002"/>
            <a:ext cx="1118388" cy="986615"/>
          </a:xfrm>
          <a:prstGeom prst="rect">
            <a:avLst/>
          </a:prstGeom>
        </p:spPr>
      </p:pic>
      <p:sp>
        <p:nvSpPr>
          <p:cNvPr id="12" name="TextBox 11"/>
          <p:cNvSpPr txBox="1"/>
          <p:nvPr/>
        </p:nvSpPr>
        <p:spPr>
          <a:xfrm>
            <a:off x="4867275" y="4473394"/>
            <a:ext cx="4953000" cy="467436"/>
          </a:xfrm>
          <a:prstGeom prst="rect">
            <a:avLst/>
          </a:prstGeom>
          <a:noFill/>
        </p:spPr>
        <p:txBody>
          <a:bodyPr wrap="square" rtlCol="0">
            <a:spAutoFit/>
          </a:bodyPr>
          <a:lstStyle/>
          <a:p>
            <a:pPr algn="ctr" defTabSz="742950">
              <a:lnSpc>
                <a:spcPct val="150000"/>
              </a:lnSpc>
            </a:pPr>
            <a:r>
              <a:rPr lang="en-US" sz="1625" dirty="0">
                <a:solidFill>
                  <a:prstClr val="black"/>
                </a:solidFill>
                <a:latin typeface="Trebuchet MS" charset="0"/>
                <a:ea typeface="Trebuchet MS" charset="0"/>
                <a:cs typeface="Trebuchet MS" charset="0"/>
              </a:rPr>
              <a:t>What exactly do we do?</a:t>
            </a:r>
          </a:p>
        </p:txBody>
      </p:sp>
      <p:sp>
        <p:nvSpPr>
          <p:cNvPr id="13" name="TextBox 12"/>
          <p:cNvSpPr txBox="1"/>
          <p:nvPr/>
        </p:nvSpPr>
        <p:spPr>
          <a:xfrm>
            <a:off x="5404487" y="4935457"/>
            <a:ext cx="3554729" cy="1342675"/>
          </a:xfrm>
          <a:prstGeom prst="rect">
            <a:avLst/>
          </a:prstGeom>
          <a:noFill/>
        </p:spPr>
        <p:txBody>
          <a:bodyPr wrap="square" rtlCol="0">
            <a:spAutoFit/>
          </a:bodyPr>
          <a:lstStyle/>
          <a:p>
            <a:pPr algn="ctr" defTabSz="742950"/>
            <a:r>
              <a:rPr lang="en-US" sz="1625" dirty="0">
                <a:solidFill>
                  <a:prstClr val="black"/>
                </a:solidFill>
                <a:latin typeface="Calibri" panose="020F0502020204030204"/>
              </a:rPr>
              <a:t>Simply put, we get devices to talk to one another. Furthermore, we get software to work together so data flows between the applications as part of a solution.</a:t>
            </a:r>
            <a:endParaRPr lang="en-US" sz="1625" dirty="0">
              <a:solidFill>
                <a:prstClr val="black"/>
              </a:solidFill>
              <a:latin typeface="Trebuchet MS" charset="0"/>
              <a:ea typeface="Trebuchet MS" charset="0"/>
              <a:cs typeface="Trebuchet MS" charset="0"/>
            </a:endParaRPr>
          </a:p>
        </p:txBody>
      </p:sp>
      <p:pic>
        <p:nvPicPr>
          <p:cNvPr id="15" name="Picture 14"/>
          <p:cNvPicPr>
            <a:picLocks noChangeAspect="1"/>
          </p:cNvPicPr>
          <p:nvPr/>
        </p:nvPicPr>
        <p:blipFill>
          <a:blip r:embed="rId4"/>
          <a:stretch>
            <a:fillRect/>
          </a:stretch>
        </p:blipFill>
        <p:spPr>
          <a:xfrm>
            <a:off x="6563114" y="3459401"/>
            <a:ext cx="1237472" cy="925812"/>
          </a:xfrm>
          <a:prstGeom prst="rect">
            <a:avLst/>
          </a:prstGeom>
        </p:spPr>
      </p:pic>
      <p:sp>
        <p:nvSpPr>
          <p:cNvPr id="16" name="Rectangle 15"/>
          <p:cNvSpPr/>
          <p:nvPr/>
        </p:nvSpPr>
        <p:spPr>
          <a:xfrm>
            <a:off x="0" y="651675"/>
            <a:ext cx="9906000" cy="2628901"/>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dirty="0">
              <a:solidFill>
                <a:prstClr val="white"/>
              </a:solidFill>
              <a:latin typeface="Calibri" panose="020F0502020204030204"/>
            </a:endParaRPr>
          </a:p>
        </p:txBody>
      </p:sp>
      <p:sp>
        <p:nvSpPr>
          <p:cNvPr id="9" name="TextBox 8"/>
          <p:cNvSpPr txBox="1"/>
          <p:nvPr/>
        </p:nvSpPr>
        <p:spPr>
          <a:xfrm>
            <a:off x="0" y="1539058"/>
            <a:ext cx="9906000" cy="936218"/>
          </a:xfrm>
          <a:prstGeom prst="rect">
            <a:avLst/>
          </a:prstGeom>
          <a:noFill/>
        </p:spPr>
        <p:txBody>
          <a:bodyPr wrap="square" rtlCol="0">
            <a:spAutoFit/>
          </a:bodyPr>
          <a:lstStyle/>
          <a:p>
            <a:pPr algn="ctr" defTabSz="742950">
              <a:lnSpc>
                <a:spcPct val="150000"/>
              </a:lnSpc>
            </a:pPr>
            <a:r>
              <a:rPr lang="en-US" sz="3656" dirty="0">
                <a:solidFill>
                  <a:prstClr val="white"/>
                </a:solidFill>
                <a:latin typeface="Trebuchet MS" charset="0"/>
                <a:ea typeface="Trebuchet MS" charset="0"/>
                <a:cs typeface="Trebuchet MS" charset="0"/>
              </a:rPr>
              <a:t>Master Systems Integrators</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35" y="5141535"/>
            <a:ext cx="599161" cy="977965"/>
          </a:xfrm>
          <a:prstGeom prst="rect">
            <a:avLst/>
          </a:prstGeom>
        </p:spPr>
      </p:pic>
    </p:spTree>
    <p:extLst>
      <p:ext uri="{BB962C8B-B14F-4D97-AF65-F5344CB8AC3E}">
        <p14:creationId xmlns:p14="http://schemas.microsoft.com/office/powerpoint/2010/main" val="202078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58" y="4539635"/>
            <a:ext cx="942866" cy="1538968"/>
          </a:xfrm>
          <a:prstGeom prst="rect">
            <a:avLst/>
          </a:prstGeom>
        </p:spPr>
      </p:pic>
      <p:sp>
        <p:nvSpPr>
          <p:cNvPr id="5" name="Rectangle 4"/>
          <p:cNvSpPr/>
          <p:nvPr/>
        </p:nvSpPr>
        <p:spPr>
          <a:xfrm>
            <a:off x="0" y="654875"/>
            <a:ext cx="9906000" cy="1602842"/>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prstClr val="white"/>
              </a:solidFill>
              <a:latin typeface="Calibri" panose="020F0502020204030204"/>
            </a:endParaRPr>
          </a:p>
        </p:txBody>
      </p:sp>
      <p:pic>
        <p:nvPicPr>
          <p:cNvPr id="6" name="Picture 5"/>
          <p:cNvPicPr>
            <a:picLocks noChangeAspect="1"/>
          </p:cNvPicPr>
          <p:nvPr/>
        </p:nvPicPr>
        <p:blipFill rotWithShape="1">
          <a:blip r:embed="rId3"/>
          <a:srcRect l="1023" t="29807" r="113" b="31468"/>
          <a:stretch/>
        </p:blipFill>
        <p:spPr>
          <a:xfrm>
            <a:off x="0" y="642939"/>
            <a:ext cx="9906000" cy="1614779"/>
          </a:xfrm>
          <a:prstGeom prst="rect">
            <a:avLst/>
          </a:prstGeom>
        </p:spPr>
      </p:pic>
      <p:pic>
        <p:nvPicPr>
          <p:cNvPr id="7" name="Picture 6"/>
          <p:cNvPicPr>
            <a:picLocks noChangeAspect="1"/>
          </p:cNvPicPr>
          <p:nvPr/>
        </p:nvPicPr>
        <p:blipFill>
          <a:blip r:embed="rId4"/>
          <a:stretch>
            <a:fillRect/>
          </a:stretch>
        </p:blipFill>
        <p:spPr>
          <a:xfrm>
            <a:off x="5937525" y="2348691"/>
            <a:ext cx="3729912" cy="3729912"/>
          </a:xfrm>
          <a:prstGeom prst="rect">
            <a:avLst/>
          </a:prstGeom>
        </p:spPr>
      </p:pic>
      <p:sp>
        <p:nvSpPr>
          <p:cNvPr id="9" name="TextBox 8"/>
          <p:cNvSpPr txBox="1"/>
          <p:nvPr/>
        </p:nvSpPr>
        <p:spPr>
          <a:xfrm>
            <a:off x="1705986" y="2269653"/>
            <a:ext cx="4114215" cy="2893100"/>
          </a:xfrm>
          <a:prstGeom prst="rect">
            <a:avLst/>
          </a:prstGeom>
          <a:noFill/>
        </p:spPr>
        <p:txBody>
          <a:bodyPr wrap="square" rtlCol="0">
            <a:spAutoFit/>
          </a:bodyPr>
          <a:lstStyle/>
          <a:p>
            <a:pPr marL="278606" indent="-278606" defTabSz="742950">
              <a:buFont typeface="Arial" charset="0"/>
              <a:buChar char="•"/>
            </a:pPr>
            <a:r>
              <a:rPr lang="en-US" sz="1300" dirty="0">
                <a:solidFill>
                  <a:prstClr val="black"/>
                </a:solidFill>
                <a:latin typeface="Calibri" panose="020F0502020204030204"/>
              </a:rPr>
              <a:t>Defining a Master Systems Integrator’s qualifications and responsibilities</a:t>
            </a:r>
          </a:p>
          <a:p>
            <a:pPr defTabSz="742950"/>
            <a:endParaRPr lang="en-US" sz="1300" dirty="0">
              <a:solidFill>
                <a:prstClr val="black"/>
              </a:solidFill>
              <a:latin typeface="Trebuchet MS" charset="0"/>
              <a:ea typeface="Trebuchet MS" charset="0"/>
              <a:cs typeface="Trebuchet MS" charset="0"/>
            </a:endParaRPr>
          </a:p>
          <a:p>
            <a:pPr marL="278606" indent="-278606" defTabSz="742950">
              <a:buFont typeface="Arial" charset="0"/>
              <a:buChar char="•"/>
            </a:pPr>
            <a:r>
              <a:rPr lang="en-US" sz="1300" dirty="0">
                <a:solidFill>
                  <a:prstClr val="black"/>
                </a:solidFill>
                <a:latin typeface="Calibri" panose="020F0502020204030204"/>
                <a:ea typeface="Trebuchet MS" charset="0"/>
                <a:cs typeface="Trebuchet MS" charset="0"/>
              </a:rPr>
              <a:t>Completing a pre-qualification process for a Master Systems Integrator</a:t>
            </a:r>
          </a:p>
          <a:p>
            <a:pPr defTabSz="742950"/>
            <a:endParaRPr lang="en-US" sz="1300" dirty="0">
              <a:solidFill>
                <a:prstClr val="black"/>
              </a:solidFill>
              <a:latin typeface="Calibri" panose="020F0502020204030204"/>
              <a:ea typeface="Trebuchet MS" charset="0"/>
              <a:cs typeface="Trebuchet MS" charset="0"/>
            </a:endParaRPr>
          </a:p>
          <a:p>
            <a:pPr marL="278606" indent="-278606" defTabSz="742950">
              <a:buFont typeface="Arial" charset="0"/>
              <a:buChar char="•"/>
            </a:pPr>
            <a:r>
              <a:rPr lang="en-US" sz="1300" dirty="0">
                <a:solidFill>
                  <a:prstClr val="black"/>
                </a:solidFill>
                <a:latin typeface="Calibri" panose="020F0502020204030204"/>
              </a:rPr>
              <a:t>Requesting a Design-Assist for any system/equipment purchase, upgrade or replacement</a:t>
            </a:r>
          </a:p>
          <a:p>
            <a:pPr marL="278606" indent="-278606" defTabSz="742950">
              <a:buFont typeface="Arial" charset="0"/>
              <a:buChar char="•"/>
            </a:pPr>
            <a:endParaRPr lang="en-US" sz="1300" dirty="0">
              <a:solidFill>
                <a:prstClr val="black"/>
              </a:solidFill>
              <a:latin typeface="Calibri" panose="020F0502020204030204"/>
            </a:endParaRPr>
          </a:p>
          <a:p>
            <a:pPr marL="278606" indent="-278606" defTabSz="742950">
              <a:buFont typeface="Arial" charset="0"/>
              <a:buChar char="•"/>
            </a:pPr>
            <a:r>
              <a:rPr lang="en-US" sz="1300" dirty="0">
                <a:solidFill>
                  <a:prstClr val="black"/>
                </a:solidFill>
                <a:latin typeface="Calibri" panose="020F0502020204030204"/>
              </a:rPr>
              <a:t>Development of an Integration Roadmap</a:t>
            </a:r>
          </a:p>
          <a:p>
            <a:pPr defTabSz="742950"/>
            <a:endParaRPr lang="en-US" sz="1300" dirty="0">
              <a:solidFill>
                <a:prstClr val="black"/>
              </a:solidFill>
              <a:latin typeface="Calibri" panose="020F0502020204030204"/>
            </a:endParaRPr>
          </a:p>
          <a:p>
            <a:pPr marL="278606" indent="-278606" defTabSz="742950">
              <a:buFont typeface="Arial" charset="0"/>
              <a:buChar char="•"/>
            </a:pPr>
            <a:r>
              <a:rPr lang="en-US" sz="1300" dirty="0">
                <a:solidFill>
                  <a:prstClr val="black"/>
                </a:solidFill>
                <a:latin typeface="Calibri" panose="020F0502020204030204"/>
                <a:ea typeface="Trebuchet MS" charset="0"/>
                <a:cs typeface="Trebuchet MS" charset="0"/>
              </a:rPr>
              <a:t>Create &amp; provide an integration checklist to be issued to any vendor providing equipment or systems to ensure the technology is intelligent &amp; open:</a:t>
            </a:r>
          </a:p>
        </p:txBody>
      </p:sp>
      <p:sp>
        <p:nvSpPr>
          <p:cNvPr id="10" name="TextBox 9"/>
          <p:cNvSpPr txBox="1"/>
          <p:nvPr/>
        </p:nvSpPr>
        <p:spPr>
          <a:xfrm>
            <a:off x="1731934" y="5236416"/>
            <a:ext cx="1785661" cy="692497"/>
          </a:xfrm>
          <a:prstGeom prst="rect">
            <a:avLst/>
          </a:prstGeom>
          <a:noFill/>
        </p:spPr>
        <p:txBody>
          <a:bodyPr wrap="square" rtlCol="0">
            <a:spAutoFit/>
          </a:bodyPr>
          <a:lstStyle/>
          <a:p>
            <a:pPr marL="278606" indent="-278606" defTabSz="742950">
              <a:buFont typeface="Wingdings" charset="2"/>
              <a:buChar char="ü"/>
            </a:pPr>
            <a:r>
              <a:rPr lang="en-US" sz="1300" dirty="0">
                <a:solidFill>
                  <a:prstClr val="black"/>
                </a:solidFill>
                <a:latin typeface="Calibri" panose="020F0502020204030204"/>
              </a:rPr>
              <a:t>Type of Device</a:t>
            </a:r>
          </a:p>
          <a:p>
            <a:pPr marL="278606" indent="-278606" defTabSz="742950">
              <a:buFont typeface="Wingdings" charset="2"/>
              <a:buChar char="ü"/>
            </a:pPr>
            <a:r>
              <a:rPr lang="en-US" sz="1300" dirty="0">
                <a:solidFill>
                  <a:prstClr val="black"/>
                </a:solidFill>
                <a:latin typeface="Calibri" panose="020F0502020204030204"/>
                <a:ea typeface="Trebuchet MS" charset="0"/>
                <a:cs typeface="Trebuchet MS" charset="0"/>
              </a:rPr>
              <a:t>Demark Location</a:t>
            </a:r>
          </a:p>
          <a:p>
            <a:pPr marL="278606" indent="-278606" defTabSz="742950">
              <a:buFont typeface="Wingdings" charset="2"/>
              <a:buChar char="ü"/>
            </a:pPr>
            <a:r>
              <a:rPr lang="en-US" sz="1300" dirty="0">
                <a:solidFill>
                  <a:prstClr val="black"/>
                </a:solidFill>
                <a:latin typeface="Calibri" panose="020F0502020204030204"/>
                <a:ea typeface="Trebuchet MS" charset="0"/>
                <a:cs typeface="Trebuchet MS" charset="0"/>
              </a:rPr>
              <a:t>Open API</a:t>
            </a:r>
          </a:p>
        </p:txBody>
      </p:sp>
      <p:sp>
        <p:nvSpPr>
          <p:cNvPr id="11" name="TextBox 10"/>
          <p:cNvSpPr txBox="1"/>
          <p:nvPr/>
        </p:nvSpPr>
        <p:spPr>
          <a:xfrm>
            <a:off x="3752655" y="5204796"/>
            <a:ext cx="2423433" cy="692497"/>
          </a:xfrm>
          <a:prstGeom prst="rect">
            <a:avLst/>
          </a:prstGeom>
          <a:noFill/>
        </p:spPr>
        <p:txBody>
          <a:bodyPr wrap="square" rtlCol="0">
            <a:spAutoFit/>
          </a:bodyPr>
          <a:lstStyle/>
          <a:p>
            <a:pPr marL="278606" indent="-278606" defTabSz="742950">
              <a:buFont typeface="Wingdings" charset="2"/>
              <a:buChar char="ü"/>
            </a:pPr>
            <a:r>
              <a:rPr lang="en-US" sz="1300" dirty="0">
                <a:solidFill>
                  <a:prstClr val="black"/>
                </a:solidFill>
                <a:latin typeface="Calibri" panose="020F0502020204030204"/>
              </a:rPr>
              <a:t>Communication Protocol</a:t>
            </a:r>
          </a:p>
          <a:p>
            <a:pPr marL="278606" indent="-278606" defTabSz="742950">
              <a:buFont typeface="Wingdings" charset="2"/>
              <a:buChar char="ü"/>
            </a:pPr>
            <a:r>
              <a:rPr lang="en-US" sz="1300" dirty="0">
                <a:solidFill>
                  <a:prstClr val="black"/>
                </a:solidFill>
                <a:latin typeface="Calibri" panose="020F0502020204030204"/>
                <a:ea typeface="Trebuchet MS" charset="0"/>
                <a:cs typeface="Trebuchet MS" charset="0"/>
              </a:rPr>
              <a:t>Device Location</a:t>
            </a:r>
          </a:p>
          <a:p>
            <a:pPr marL="278606" indent="-278606" defTabSz="742950">
              <a:buFont typeface="Wingdings" charset="2"/>
              <a:buChar char="ü"/>
            </a:pPr>
            <a:r>
              <a:rPr lang="en-US" sz="1300" dirty="0">
                <a:solidFill>
                  <a:prstClr val="black"/>
                </a:solidFill>
                <a:latin typeface="Calibri" panose="020F0502020204030204"/>
                <a:ea typeface="Trebuchet MS" charset="0"/>
                <a:cs typeface="Trebuchet MS" charset="0"/>
              </a:rPr>
              <a:t>Shop Drawings</a:t>
            </a:r>
          </a:p>
        </p:txBody>
      </p:sp>
      <p:sp>
        <p:nvSpPr>
          <p:cNvPr id="12" name="TextBox 11"/>
          <p:cNvSpPr txBox="1"/>
          <p:nvPr/>
        </p:nvSpPr>
        <p:spPr>
          <a:xfrm>
            <a:off x="11370" y="838658"/>
            <a:ext cx="9906000" cy="936218"/>
          </a:xfrm>
          <a:prstGeom prst="rect">
            <a:avLst/>
          </a:prstGeom>
          <a:noFill/>
        </p:spPr>
        <p:txBody>
          <a:bodyPr wrap="square" rtlCol="0">
            <a:spAutoFit/>
          </a:bodyPr>
          <a:lstStyle/>
          <a:p>
            <a:pPr algn="ctr" defTabSz="742950">
              <a:lnSpc>
                <a:spcPct val="150000"/>
              </a:lnSpc>
            </a:pPr>
            <a:r>
              <a:rPr lang="en-US" sz="3656" dirty="0">
                <a:solidFill>
                  <a:prstClr val="white"/>
                </a:solidFill>
                <a:latin typeface="Trebuchet MS" charset="0"/>
                <a:ea typeface="Trebuchet MS" charset="0"/>
                <a:cs typeface="Trebuchet MS" charset="0"/>
              </a:rPr>
              <a:t>The Project Roadmap</a:t>
            </a:r>
          </a:p>
        </p:txBody>
      </p:sp>
    </p:spTree>
    <p:extLst>
      <p:ext uri="{BB962C8B-B14F-4D97-AF65-F5344CB8AC3E}">
        <p14:creationId xmlns:p14="http://schemas.microsoft.com/office/powerpoint/2010/main" val="85790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58" y="4539635"/>
            <a:ext cx="942866" cy="1538968"/>
          </a:xfrm>
          <a:prstGeom prst="rect">
            <a:avLst/>
          </a:prstGeom>
        </p:spPr>
      </p:pic>
      <p:sp>
        <p:nvSpPr>
          <p:cNvPr id="5" name="Rectangle 4"/>
          <p:cNvSpPr/>
          <p:nvPr/>
        </p:nvSpPr>
        <p:spPr>
          <a:xfrm>
            <a:off x="0" y="654875"/>
            <a:ext cx="9906000" cy="1602842"/>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prstClr val="white"/>
              </a:solidFill>
              <a:latin typeface="Calibri" panose="020F0502020204030204"/>
            </a:endParaRPr>
          </a:p>
        </p:txBody>
      </p:sp>
      <p:pic>
        <p:nvPicPr>
          <p:cNvPr id="6" name="Picture 5"/>
          <p:cNvPicPr>
            <a:picLocks noChangeAspect="1"/>
          </p:cNvPicPr>
          <p:nvPr/>
        </p:nvPicPr>
        <p:blipFill rotWithShape="1">
          <a:blip r:embed="rId3"/>
          <a:srcRect l="1023" t="29807" r="113" b="31468"/>
          <a:stretch/>
        </p:blipFill>
        <p:spPr>
          <a:xfrm>
            <a:off x="0" y="642939"/>
            <a:ext cx="9906000" cy="1614779"/>
          </a:xfrm>
          <a:prstGeom prst="rect">
            <a:avLst/>
          </a:prstGeom>
        </p:spPr>
      </p:pic>
      <p:sp>
        <p:nvSpPr>
          <p:cNvPr id="12" name="TextBox 11"/>
          <p:cNvSpPr txBox="1"/>
          <p:nvPr/>
        </p:nvSpPr>
        <p:spPr>
          <a:xfrm>
            <a:off x="11370" y="838658"/>
            <a:ext cx="9906000" cy="936218"/>
          </a:xfrm>
          <a:prstGeom prst="rect">
            <a:avLst/>
          </a:prstGeom>
          <a:noFill/>
        </p:spPr>
        <p:txBody>
          <a:bodyPr wrap="square" rtlCol="0">
            <a:spAutoFit/>
          </a:bodyPr>
          <a:lstStyle/>
          <a:p>
            <a:pPr algn="ctr" defTabSz="742950">
              <a:lnSpc>
                <a:spcPct val="150000"/>
              </a:lnSpc>
            </a:pPr>
            <a:r>
              <a:rPr lang="en-US" sz="3656" dirty="0">
                <a:solidFill>
                  <a:prstClr val="white"/>
                </a:solidFill>
                <a:latin typeface="Trebuchet MS" charset="0"/>
                <a:ea typeface="Trebuchet MS" charset="0"/>
                <a:cs typeface="Trebuchet MS" charset="0"/>
              </a:rPr>
              <a:t>Choosing an MSI</a:t>
            </a:r>
          </a:p>
        </p:txBody>
      </p:sp>
      <p:graphicFrame>
        <p:nvGraphicFramePr>
          <p:cNvPr id="8" name="Table 7"/>
          <p:cNvGraphicFramePr>
            <a:graphicFrameLocks noGrp="1"/>
          </p:cNvGraphicFramePr>
          <p:nvPr>
            <p:extLst>
              <p:ext uri="{D42A27DB-BD31-4B8C-83A1-F6EECF244321}">
                <p14:modId xmlns:p14="http://schemas.microsoft.com/office/powerpoint/2010/main" val="997207839"/>
              </p:ext>
            </p:extLst>
          </p:nvPr>
        </p:nvGraphicFramePr>
        <p:xfrm>
          <a:off x="3078866" y="2379350"/>
          <a:ext cx="6690166" cy="4478659"/>
        </p:xfrm>
        <a:graphic>
          <a:graphicData uri="http://schemas.openxmlformats.org/drawingml/2006/table">
            <a:tbl>
              <a:tblPr firstRow="1" bandRow="1">
                <a:tableStyleId>{5C22544A-7EE6-4342-B048-85BDC9FD1C3A}</a:tableStyleId>
              </a:tblPr>
              <a:tblGrid>
                <a:gridCol w="4264537">
                  <a:extLst>
                    <a:ext uri="{9D8B030D-6E8A-4147-A177-3AD203B41FA5}">
                      <a16:colId xmlns="" xmlns:a16="http://schemas.microsoft.com/office/drawing/2014/main" val="455018044"/>
                    </a:ext>
                  </a:extLst>
                </a:gridCol>
                <a:gridCol w="808543">
                  <a:extLst>
                    <a:ext uri="{9D8B030D-6E8A-4147-A177-3AD203B41FA5}">
                      <a16:colId xmlns="" xmlns:a16="http://schemas.microsoft.com/office/drawing/2014/main" val="2332455382"/>
                    </a:ext>
                  </a:extLst>
                </a:gridCol>
                <a:gridCol w="808543">
                  <a:extLst>
                    <a:ext uri="{9D8B030D-6E8A-4147-A177-3AD203B41FA5}">
                      <a16:colId xmlns="" xmlns:a16="http://schemas.microsoft.com/office/drawing/2014/main" val="1847592253"/>
                    </a:ext>
                  </a:extLst>
                </a:gridCol>
                <a:gridCol w="808543">
                  <a:extLst>
                    <a:ext uri="{9D8B030D-6E8A-4147-A177-3AD203B41FA5}">
                      <a16:colId xmlns="" xmlns:a16="http://schemas.microsoft.com/office/drawing/2014/main" val="1729811730"/>
                    </a:ext>
                  </a:extLst>
                </a:gridCol>
              </a:tblGrid>
              <a:tr h="720131">
                <a:tc>
                  <a:txBody>
                    <a:bodyPr/>
                    <a:lstStyle/>
                    <a:p>
                      <a:pPr algn="ctr" fontAlgn="ctr"/>
                      <a:r>
                        <a:rPr lang="en-US" sz="1100" b="1" i="0" u="none" strike="noStrike" dirty="0">
                          <a:solidFill>
                            <a:schemeClr val="bg1"/>
                          </a:solidFill>
                          <a:effectLst/>
                          <a:latin typeface="Century Gothic" panose="020B0502020202020204" pitchFamily="34" charset="0"/>
                        </a:rPr>
                        <a:t>Master Systems Integrator Checklist</a:t>
                      </a:r>
                    </a:p>
                  </a:txBody>
                  <a:tcPr marL="7739" marR="7739" marT="7739" marB="0" anchor="ctr">
                    <a:solidFill>
                      <a:schemeClr val="tx2">
                        <a:lumMod val="75000"/>
                      </a:schemeClr>
                    </a:solidFill>
                  </a:tcPr>
                </a:tc>
                <a:tc>
                  <a:txBody>
                    <a:bodyPr/>
                    <a:lstStyle/>
                    <a:p>
                      <a:pPr algn="ctr" fontAlgn="ctr"/>
                      <a:r>
                        <a:rPr lang="en-US" sz="700" b="1" i="0" u="none" strike="noStrike" dirty="0">
                          <a:solidFill>
                            <a:schemeClr val="bg1"/>
                          </a:solidFill>
                          <a:effectLst/>
                          <a:latin typeface="Century Gothic" panose="020B0502020202020204" pitchFamily="34" charset="0"/>
                        </a:rPr>
                        <a:t>Average MSI</a:t>
                      </a:r>
                    </a:p>
                  </a:txBody>
                  <a:tcPr marL="7739" marR="7739" marT="7739" marB="0" vert="vert270" anchor="ctr">
                    <a:solidFill>
                      <a:schemeClr val="tx2">
                        <a:lumMod val="75000"/>
                      </a:schemeClr>
                    </a:solidFill>
                  </a:tcPr>
                </a:tc>
                <a:tc>
                  <a:txBody>
                    <a:bodyPr/>
                    <a:lstStyle/>
                    <a:p>
                      <a:pPr algn="ctr" fontAlgn="ctr"/>
                      <a:r>
                        <a:rPr lang="en-US" sz="700" b="1" i="0" u="none" strike="noStrike" dirty="0">
                          <a:solidFill>
                            <a:schemeClr val="bg1"/>
                          </a:solidFill>
                          <a:effectLst/>
                          <a:latin typeface="Century Gothic" panose="020B0502020202020204" pitchFamily="34" charset="0"/>
                        </a:rPr>
                        <a:t>Above Average MSI</a:t>
                      </a:r>
                    </a:p>
                  </a:txBody>
                  <a:tcPr marL="7739" marR="7739" marT="7739" marB="0" vert="vert270" anchor="ctr">
                    <a:solidFill>
                      <a:schemeClr val="tx2">
                        <a:lumMod val="75000"/>
                      </a:schemeClr>
                    </a:solidFill>
                  </a:tcPr>
                </a:tc>
                <a:tc>
                  <a:txBody>
                    <a:bodyPr/>
                    <a:lstStyle/>
                    <a:p>
                      <a:pPr algn="ctr" fontAlgn="ctr"/>
                      <a:r>
                        <a:rPr lang="en-US" sz="700" b="1" i="0" u="none" strike="noStrike" dirty="0">
                          <a:solidFill>
                            <a:schemeClr val="bg1"/>
                          </a:solidFill>
                          <a:effectLst/>
                          <a:latin typeface="Century Gothic" panose="020B0502020202020204" pitchFamily="34" charset="0"/>
                        </a:rPr>
                        <a:t>Hepta Systems</a:t>
                      </a:r>
                    </a:p>
                  </a:txBody>
                  <a:tcPr marL="7739" marR="7739" marT="7739" marB="0" vert="vert270" anchor="ctr">
                    <a:solidFill>
                      <a:schemeClr val="tx2">
                        <a:lumMod val="75000"/>
                      </a:schemeClr>
                    </a:solidFill>
                  </a:tcPr>
                </a:tc>
                <a:extLst>
                  <a:ext uri="{0D108BD9-81ED-4DB2-BD59-A6C34878D82A}">
                    <a16:rowId xmlns="" xmlns:a16="http://schemas.microsoft.com/office/drawing/2014/main" val="3244168516"/>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Identify all systems</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3332661009"/>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Group systems into common and/or complementary functions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642519804"/>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Identify which systems have no useful integration benefits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lnB w="12700" cmpd="sng">
                      <a:noFill/>
                    </a:lnB>
                  </a:tcPr>
                </a:tc>
                <a:extLst>
                  <a:ext uri="{0D108BD9-81ED-4DB2-BD59-A6C34878D82A}">
                    <a16:rowId xmlns="" xmlns:a16="http://schemas.microsoft.com/office/drawing/2014/main" val="1971923858"/>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Identify client requirements (business, operational, etc.)</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lnR w="12700" cmpd="sng">
                      <a:noFill/>
                    </a:lnR>
                  </a:tcP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532375931"/>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Integrate multiple brands and protocols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lnT w="12700" cmpd="sng">
                      <a:noFill/>
                    </a:lnT>
                  </a:tcPr>
                </a:tc>
                <a:extLst>
                  <a:ext uri="{0D108BD9-81ED-4DB2-BD59-A6C34878D82A}">
                    <a16:rowId xmlns="" xmlns:a16="http://schemas.microsoft.com/office/drawing/2014/main" val="1977503209"/>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Develop Systems Integration strategic plan</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4054954326"/>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Provide analysis, including function/benefit matrix and cost/benefit matrix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1759574104"/>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Functional Specifications</a:t>
                      </a:r>
                    </a:p>
                  </a:txBody>
                  <a:tcPr marL="348258"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1882759208"/>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Quality Plan</a:t>
                      </a:r>
                    </a:p>
                  </a:txBody>
                  <a:tcPr marL="348258"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886434122"/>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Design</a:t>
                      </a:r>
                    </a:p>
                  </a:txBody>
                  <a:tcPr marL="348258"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1906094693"/>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Implementation</a:t>
                      </a:r>
                    </a:p>
                  </a:txBody>
                  <a:tcPr marL="348258"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167981577"/>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Integration</a:t>
                      </a:r>
                    </a:p>
                  </a:txBody>
                  <a:tcPr marL="348258"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237406855"/>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Testing and Commissioning</a:t>
                      </a:r>
                    </a:p>
                  </a:txBody>
                  <a:tcPr marL="348258"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4279208066"/>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Operational Readiness Acceptance Testing</a:t>
                      </a:r>
                    </a:p>
                  </a:txBody>
                  <a:tcPr marL="348258"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310892493"/>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Legacy system unification independent of manufacturer support</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3439190688"/>
                  </a:ext>
                </a:extLst>
              </a:tr>
              <a:tr h="248693">
                <a:tc>
                  <a:txBody>
                    <a:bodyPr/>
                    <a:lstStyle/>
                    <a:p>
                      <a:pPr algn="l" fontAlgn="ctr"/>
                      <a:r>
                        <a:rPr lang="en-US" sz="700" b="0" i="0" u="none" strike="noStrike" dirty="0">
                          <a:solidFill>
                            <a:srgbClr val="000000"/>
                          </a:solidFill>
                          <a:effectLst/>
                          <a:latin typeface="Century Gothic" panose="020B0502020202020204" pitchFamily="34" charset="0"/>
                        </a:rPr>
                        <a:t>    Use the Systems Integration strategic plan, functional specifications, system design, and   project quality plan for adherence and governance throughout project delivery</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257763508"/>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Provide custom built-in Building Analytics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606582920"/>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Incorporate document retention</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3903850326"/>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Platform available from single device with full read-write capability</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1022330735"/>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In-house IT and software development departments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1098809220"/>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In-house software development departments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2017401693"/>
                  </a:ext>
                </a:extLst>
              </a:tr>
              <a:tr h="167135">
                <a:tc>
                  <a:txBody>
                    <a:bodyPr/>
                    <a:lstStyle/>
                    <a:p>
                      <a:pPr algn="l" fontAlgn="ctr"/>
                      <a:r>
                        <a:rPr lang="en-US" sz="700" b="0" i="0" u="none" strike="noStrike" dirty="0">
                          <a:solidFill>
                            <a:srgbClr val="000000"/>
                          </a:solidFill>
                          <a:effectLst/>
                          <a:latin typeface="Century Gothic" panose="020B0502020202020204" pitchFamily="34" charset="0"/>
                        </a:rPr>
                        <a:t>    Execute 100% of the integration with no outside reliance from other sources</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a:solidFill>
                            <a:srgbClr val="000000"/>
                          </a:solidFill>
                          <a:effectLst/>
                          <a:latin typeface="Century Gothic" panose="020B0502020202020204" pitchFamily="34" charset="0"/>
                        </a:rPr>
                        <a:t> </a:t>
                      </a:r>
                    </a:p>
                  </a:txBody>
                  <a:tcPr marL="7739" marR="7739" marT="7739" marB="0" anchor="ctr"/>
                </a:tc>
                <a:tc>
                  <a:txBody>
                    <a:bodyPr/>
                    <a:lstStyle/>
                    <a:p>
                      <a:pPr algn="ctr" fontAlgn="ctr"/>
                      <a:r>
                        <a:rPr lang="en-US" sz="700" b="0" i="0" u="none" strike="noStrike" dirty="0">
                          <a:solidFill>
                            <a:srgbClr val="000000"/>
                          </a:solidFill>
                          <a:effectLst/>
                          <a:latin typeface="Century Gothic" panose="020B0502020202020204" pitchFamily="34" charset="0"/>
                        </a:rPr>
                        <a:t>X</a:t>
                      </a:r>
                    </a:p>
                  </a:txBody>
                  <a:tcPr marL="7739" marR="7739" marT="7739" marB="0" anchor="ctr"/>
                </a:tc>
                <a:extLst>
                  <a:ext uri="{0D108BD9-81ED-4DB2-BD59-A6C34878D82A}">
                    <a16:rowId xmlns="" xmlns:a16="http://schemas.microsoft.com/office/drawing/2014/main" val="302665089"/>
                  </a:ext>
                </a:extLst>
              </a:tr>
            </a:tbl>
          </a:graphicData>
        </a:graphic>
      </p:graphicFrame>
      <p:sp>
        <p:nvSpPr>
          <p:cNvPr id="13" name="Rectangle 12"/>
          <p:cNvSpPr/>
          <p:nvPr/>
        </p:nvSpPr>
        <p:spPr>
          <a:xfrm>
            <a:off x="206058" y="2379350"/>
            <a:ext cx="2872808" cy="2118465"/>
          </a:xfrm>
          <a:prstGeom prst="rect">
            <a:avLst/>
          </a:prstGeom>
        </p:spPr>
        <p:txBody>
          <a:bodyPr wrap="square">
            <a:spAutoFit/>
          </a:bodyPr>
          <a:lstStyle/>
          <a:p>
            <a:pPr defTabSz="742950"/>
            <a:r>
              <a:rPr lang="en-US" sz="1463" dirty="0">
                <a:solidFill>
                  <a:srgbClr val="211D1E"/>
                </a:solidFill>
                <a:latin typeface="Open Sans Light" panose="020B0306030504020204" pitchFamily="34" charset="0"/>
              </a:rPr>
              <a:t>Partnering with a Master Systems Integrator provides benefits for projects of all sizes and scopes, but it becomes especially vital when dealing with projects that span entire portfolios. In these instances, a trusted partner is needed to provide, and deliver on, a roadmap to ensure portfolio growth is a straightforward process. </a:t>
            </a:r>
            <a:endParaRPr lang="en-US" sz="1463" dirty="0">
              <a:solidFill>
                <a:prstClr val="black"/>
              </a:solidFill>
              <a:latin typeface="Calibri" panose="020F0502020204030204"/>
            </a:endParaRPr>
          </a:p>
        </p:txBody>
      </p:sp>
    </p:spTree>
    <p:extLst>
      <p:ext uri="{BB962C8B-B14F-4D97-AF65-F5344CB8AC3E}">
        <p14:creationId xmlns:p14="http://schemas.microsoft.com/office/powerpoint/2010/main" val="268519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76500" y="3819052"/>
            <a:ext cx="4953000" cy="1967846"/>
          </a:xfrm>
          <a:prstGeom prst="rect">
            <a:avLst/>
          </a:prstGeom>
          <a:noFill/>
        </p:spPr>
        <p:txBody>
          <a:bodyPr wrap="square" rtlCol="0">
            <a:spAutoFit/>
          </a:bodyPr>
          <a:lstStyle/>
          <a:p>
            <a:pPr algn="ctr" defTabSz="742950">
              <a:lnSpc>
                <a:spcPct val="150000"/>
              </a:lnSpc>
            </a:pPr>
            <a:r>
              <a:rPr lang="en-US" sz="1625" dirty="0">
                <a:solidFill>
                  <a:prstClr val="black"/>
                </a:solidFill>
                <a:latin typeface="Trebuchet MS" charset="0"/>
                <a:ea typeface="Trebuchet MS" charset="0"/>
                <a:cs typeface="Trebuchet MS" charset="0"/>
              </a:rPr>
              <a:t>jc.houck@heptasystems.com</a:t>
            </a:r>
          </a:p>
          <a:p>
            <a:pPr algn="ctr" defTabSz="742950">
              <a:lnSpc>
                <a:spcPct val="150000"/>
              </a:lnSpc>
            </a:pPr>
            <a:r>
              <a:rPr lang="en-US" sz="1625" dirty="0">
                <a:solidFill>
                  <a:prstClr val="black"/>
                </a:solidFill>
                <a:latin typeface="Trebuchet MS" charset="0"/>
                <a:ea typeface="Trebuchet MS" charset="0"/>
                <a:cs typeface="Trebuchet MS" charset="0"/>
              </a:rPr>
              <a:t>(810) 956-2600</a:t>
            </a:r>
          </a:p>
          <a:p>
            <a:pPr algn="ctr" defTabSz="742950">
              <a:lnSpc>
                <a:spcPct val="150000"/>
              </a:lnSpc>
            </a:pPr>
            <a:endParaRPr lang="en-US" sz="1625" dirty="0">
              <a:solidFill>
                <a:prstClr val="black"/>
              </a:solidFill>
              <a:latin typeface="Trebuchet MS" charset="0"/>
              <a:ea typeface="Trebuchet MS" charset="0"/>
              <a:cs typeface="Trebuchet MS" charset="0"/>
            </a:endParaRPr>
          </a:p>
          <a:p>
            <a:pPr algn="ctr" defTabSz="742950">
              <a:lnSpc>
                <a:spcPct val="150000"/>
              </a:lnSpc>
            </a:pPr>
            <a:r>
              <a:rPr lang="en-US" sz="1625" dirty="0">
                <a:solidFill>
                  <a:prstClr val="black"/>
                </a:solidFill>
                <a:latin typeface="Trebuchet MS" charset="0"/>
                <a:ea typeface="Trebuchet MS" charset="0"/>
                <a:cs typeface="Trebuchet MS" charset="0"/>
              </a:rPr>
              <a:t>www.heptasystems.com</a:t>
            </a:r>
          </a:p>
          <a:p>
            <a:pPr algn="ctr" defTabSz="742950">
              <a:lnSpc>
                <a:spcPct val="150000"/>
              </a:lnSpc>
            </a:pPr>
            <a:r>
              <a:rPr lang="en-US" sz="1625" dirty="0">
                <a:solidFill>
                  <a:prstClr val="black"/>
                </a:solidFill>
                <a:latin typeface="Trebuchet MS" charset="0"/>
                <a:ea typeface="Trebuchet MS" charset="0"/>
                <a:cs typeface="Trebuchet MS" charset="0"/>
              </a:rPr>
              <a:t>(313) 263-4991</a:t>
            </a:r>
          </a:p>
        </p:txBody>
      </p:sp>
      <p:pic>
        <p:nvPicPr>
          <p:cNvPr id="8" name="Picture 7"/>
          <p:cNvPicPr>
            <a:picLocks noChangeAspect="1"/>
          </p:cNvPicPr>
          <p:nvPr/>
        </p:nvPicPr>
        <p:blipFill rotWithShape="1">
          <a:blip r:embed="rId2"/>
          <a:srcRect l="1023" t="29807" r="113" b="31468"/>
          <a:stretch/>
        </p:blipFill>
        <p:spPr>
          <a:xfrm>
            <a:off x="0" y="642937"/>
            <a:ext cx="9906000" cy="2628901"/>
          </a:xfrm>
          <a:prstGeom prst="rect">
            <a:avLst/>
          </a:prstGeom>
        </p:spPr>
      </p:pic>
      <p:sp>
        <p:nvSpPr>
          <p:cNvPr id="16" name="Rectangle 15"/>
          <p:cNvSpPr/>
          <p:nvPr/>
        </p:nvSpPr>
        <p:spPr>
          <a:xfrm>
            <a:off x="0" y="651675"/>
            <a:ext cx="9906000" cy="2628901"/>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dirty="0">
              <a:solidFill>
                <a:prstClr val="white"/>
              </a:solidFill>
              <a:latin typeface="Calibri" panose="020F0502020204030204"/>
            </a:endParaRPr>
          </a:p>
        </p:txBody>
      </p:sp>
      <p:sp>
        <p:nvSpPr>
          <p:cNvPr id="9" name="TextBox 8"/>
          <p:cNvSpPr txBox="1"/>
          <p:nvPr/>
        </p:nvSpPr>
        <p:spPr>
          <a:xfrm>
            <a:off x="0" y="1539058"/>
            <a:ext cx="9906000" cy="1686424"/>
          </a:xfrm>
          <a:prstGeom prst="rect">
            <a:avLst/>
          </a:prstGeom>
          <a:noFill/>
        </p:spPr>
        <p:txBody>
          <a:bodyPr wrap="square" rtlCol="0">
            <a:spAutoFit/>
          </a:bodyPr>
          <a:lstStyle/>
          <a:p>
            <a:pPr algn="ctr" defTabSz="742950">
              <a:lnSpc>
                <a:spcPct val="150000"/>
              </a:lnSpc>
            </a:pPr>
            <a:r>
              <a:rPr lang="en-US" sz="3656" dirty="0">
                <a:solidFill>
                  <a:prstClr val="white"/>
                </a:solidFill>
                <a:latin typeface="Trebuchet MS" charset="0"/>
                <a:ea typeface="Trebuchet MS" charset="0"/>
                <a:cs typeface="Trebuchet MS" charset="0"/>
              </a:rPr>
              <a:t>Jason Houck</a:t>
            </a:r>
          </a:p>
          <a:p>
            <a:pPr algn="ctr" defTabSz="742950">
              <a:lnSpc>
                <a:spcPct val="150000"/>
              </a:lnSpc>
            </a:pPr>
            <a:r>
              <a:rPr lang="en-US" sz="3250" dirty="0">
                <a:solidFill>
                  <a:prstClr val="white"/>
                </a:solidFill>
                <a:latin typeface="Trebuchet MS" charset="0"/>
                <a:ea typeface="Trebuchet MS" charset="0"/>
                <a:cs typeface="Trebuchet MS" charset="0"/>
              </a:rPr>
              <a:t>Chief Information Officer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35" y="5141535"/>
            <a:ext cx="599161" cy="977965"/>
          </a:xfrm>
          <a:prstGeom prst="rect">
            <a:avLst/>
          </a:prstGeom>
        </p:spPr>
      </p:pic>
    </p:spTree>
    <p:extLst>
      <p:ext uri="{BB962C8B-B14F-4D97-AF65-F5344CB8AC3E}">
        <p14:creationId xmlns:p14="http://schemas.microsoft.com/office/powerpoint/2010/main" val="4084810649"/>
      </p:ext>
    </p:extLst>
  </p:cSld>
  <p:clrMapOvr>
    <a:masterClrMapping/>
  </p:clrMapOvr>
</p:sld>
</file>

<file path=ppt/theme/theme1.xml><?xml version="1.0" encoding="utf-8"?>
<a:theme xmlns:a="http://schemas.openxmlformats.org/drawingml/2006/main" name="CABA Presentation 1 (1)">
  <a:themeElements>
    <a:clrScheme name="CABA Presentation">
      <a:dk1>
        <a:srgbClr val="E83E1D"/>
      </a:dk1>
      <a:lt1>
        <a:srgbClr val="FFFFFF"/>
      </a:lt1>
      <a:dk2>
        <a:srgbClr val="464646"/>
      </a:dk2>
      <a:lt2>
        <a:srgbClr val="D7D7D7"/>
      </a:lt2>
      <a:accent1>
        <a:srgbClr val="009DF7"/>
      </a:accent1>
      <a:accent2>
        <a:srgbClr val="7A7A7A"/>
      </a:accent2>
      <a:accent3>
        <a:srgbClr val="F49200"/>
      </a:accent3>
      <a:accent4>
        <a:srgbClr val="2BAC3A"/>
      </a:accent4>
      <a:accent5>
        <a:srgbClr val="FFED00"/>
      </a:accent5>
      <a:accent6>
        <a:srgbClr val="912583"/>
      </a:accent6>
      <a:hlink>
        <a:srgbClr val="009DF7"/>
      </a:hlink>
      <a:folHlink>
        <a:srgbClr val="7A7A7A"/>
      </a:folHlink>
    </a:clrScheme>
    <a:fontScheme name="Scenariio">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ABA Presentation 1.potx" id="{555466FA-C7C5-234C-877E-CB94EE4D253C}" vid="{84190639-07C6-384D-99D9-BF32C4D153FD}"/>
    </a:ext>
  </a:extLst>
</a:theme>
</file>

<file path=ppt/theme/theme2.xml><?xml version="1.0" encoding="utf-8"?>
<a:theme xmlns:a="http://schemas.openxmlformats.org/drawingml/2006/main" name="2_JLL Black">
  <a:themeElements>
    <a:clrScheme name="1_JLL Black 1">
      <a:dk1>
        <a:srgbClr val="000000"/>
      </a:dk1>
      <a:lt1>
        <a:srgbClr val="FFFFFF"/>
      </a:lt1>
      <a:dk2>
        <a:srgbClr val="BC141A"/>
      </a:dk2>
      <a:lt2>
        <a:srgbClr val="6D716A"/>
      </a:lt2>
      <a:accent1>
        <a:srgbClr val="6D7174"/>
      </a:accent1>
      <a:accent2>
        <a:srgbClr val="AEAFB0"/>
      </a:accent2>
      <a:accent3>
        <a:srgbClr val="FFFFFF"/>
      </a:accent3>
      <a:accent4>
        <a:srgbClr val="000000"/>
      </a:accent4>
      <a:accent5>
        <a:srgbClr val="BABBBC"/>
      </a:accent5>
      <a:accent6>
        <a:srgbClr val="9D9E9F"/>
      </a:accent6>
      <a:hlink>
        <a:srgbClr val="D1D1D5"/>
      </a:hlink>
      <a:folHlink>
        <a:srgbClr val="ECBEC0"/>
      </a:folHlink>
    </a:clrScheme>
    <a:fontScheme name="1_JLL Black">
      <a:majorFont>
        <a:latin typeface="Times New Roman"/>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JLL Black 1">
        <a:dk1>
          <a:srgbClr val="000000"/>
        </a:dk1>
        <a:lt1>
          <a:srgbClr val="FFFFFF"/>
        </a:lt1>
        <a:dk2>
          <a:srgbClr val="BC141A"/>
        </a:dk2>
        <a:lt2>
          <a:srgbClr val="6D716A"/>
        </a:lt2>
        <a:accent1>
          <a:srgbClr val="6D7174"/>
        </a:accent1>
        <a:accent2>
          <a:srgbClr val="AEAFB0"/>
        </a:accent2>
        <a:accent3>
          <a:srgbClr val="FFFFFF"/>
        </a:accent3>
        <a:accent4>
          <a:srgbClr val="000000"/>
        </a:accent4>
        <a:accent5>
          <a:srgbClr val="BABBBC"/>
        </a:accent5>
        <a:accent6>
          <a:srgbClr val="9D9E9F"/>
        </a:accent6>
        <a:hlink>
          <a:srgbClr val="D1D1D5"/>
        </a:hlink>
        <a:folHlink>
          <a:srgbClr val="ECBE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JLL Black">
  <a:themeElements>
    <a:clrScheme name="1_JLL Black 1">
      <a:dk1>
        <a:srgbClr val="000000"/>
      </a:dk1>
      <a:lt1>
        <a:srgbClr val="FFFFFF"/>
      </a:lt1>
      <a:dk2>
        <a:srgbClr val="BC141A"/>
      </a:dk2>
      <a:lt2>
        <a:srgbClr val="6D716A"/>
      </a:lt2>
      <a:accent1>
        <a:srgbClr val="6D7174"/>
      </a:accent1>
      <a:accent2>
        <a:srgbClr val="AEAFB0"/>
      </a:accent2>
      <a:accent3>
        <a:srgbClr val="FFFFFF"/>
      </a:accent3>
      <a:accent4>
        <a:srgbClr val="000000"/>
      </a:accent4>
      <a:accent5>
        <a:srgbClr val="BABBBC"/>
      </a:accent5>
      <a:accent6>
        <a:srgbClr val="9D9E9F"/>
      </a:accent6>
      <a:hlink>
        <a:srgbClr val="D1D1D5"/>
      </a:hlink>
      <a:folHlink>
        <a:srgbClr val="ECBEC0"/>
      </a:folHlink>
    </a:clrScheme>
    <a:fontScheme name="1_JLL Black">
      <a:majorFont>
        <a:latin typeface="Times New Roman"/>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JLL Black 1">
        <a:dk1>
          <a:srgbClr val="000000"/>
        </a:dk1>
        <a:lt1>
          <a:srgbClr val="FFFFFF"/>
        </a:lt1>
        <a:dk2>
          <a:srgbClr val="BC141A"/>
        </a:dk2>
        <a:lt2>
          <a:srgbClr val="6D716A"/>
        </a:lt2>
        <a:accent1>
          <a:srgbClr val="6D7174"/>
        </a:accent1>
        <a:accent2>
          <a:srgbClr val="AEAFB0"/>
        </a:accent2>
        <a:accent3>
          <a:srgbClr val="FFFFFF"/>
        </a:accent3>
        <a:accent4>
          <a:srgbClr val="000000"/>
        </a:accent4>
        <a:accent5>
          <a:srgbClr val="BABBBC"/>
        </a:accent5>
        <a:accent6>
          <a:srgbClr val="9D9E9F"/>
        </a:accent6>
        <a:hlink>
          <a:srgbClr val="D1D1D5"/>
        </a:hlink>
        <a:folHlink>
          <a:srgbClr val="ECBE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CABA Presentation 1 (1)</Template>
  <TotalTime>881</TotalTime>
  <Words>1549</Words>
  <Application>Microsoft Office PowerPoint</Application>
  <PresentationFormat>A4 Paper (210x297 mm)</PresentationFormat>
  <Paragraphs>416</Paragraphs>
  <Slides>30</Slides>
  <Notes>7</Notes>
  <HiddenSlides>0</HiddenSlides>
  <MMClips>0</MMClips>
  <ScaleCrop>false</ScaleCrop>
  <HeadingPairs>
    <vt:vector size="4" baseType="variant">
      <vt:variant>
        <vt:lpstr>Theme</vt:lpstr>
      </vt:variant>
      <vt:variant>
        <vt:i4>5</vt:i4>
      </vt:variant>
      <vt:variant>
        <vt:lpstr>Slide Titles</vt:lpstr>
      </vt:variant>
      <vt:variant>
        <vt:i4>30</vt:i4>
      </vt:variant>
    </vt:vector>
  </HeadingPairs>
  <TitlesOfParts>
    <vt:vector size="35" baseType="lpstr">
      <vt:lpstr>CABA Presentation 1 (1)</vt:lpstr>
      <vt:lpstr>2_JLL Black</vt:lpstr>
      <vt:lpstr>4_JLL Black</vt:lpstr>
      <vt:lpstr>Office Theme</vt:lpstr>
      <vt:lpstr>1_Office Theme</vt:lpstr>
      <vt:lpstr>Intelligent Buildings Council (IBC) </vt:lpstr>
      <vt:lpstr>Agenda Greg Walker (CABA) </vt:lpstr>
      <vt:lpstr>Call to Order, Welcome, Introductions – About the IBC  Debra Becker (Honeywell)</vt:lpstr>
      <vt:lpstr>Administrative  Debra Becker (Honeywell) </vt:lpstr>
      <vt:lpstr>“The role of Integrators in Intelligent Buildings”(30 min)  Bob Allan (The Siemon Company)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vt:lpstr>
      <vt:lpstr>Research Update   Trevor Nightingale (National Research Council)</vt:lpstr>
      <vt:lpstr>Research Update   Debra Becker (Honeywell)</vt:lpstr>
      <vt:lpstr>Research Update Greg Walker (CABA)  </vt:lpstr>
      <vt:lpstr>Research Update Greg Walker (CABA)  </vt:lpstr>
      <vt:lpstr>White Paper Sub-Committee Update  Ken Wacks (Ken Wacks Associates)      </vt:lpstr>
      <vt:lpstr>6.2  “Smart Cities”  Ken Wacks (Ken Wacks Associates)    </vt:lpstr>
      <vt:lpstr>White Paper Sub-Committee Update  Ken Wacks (Ken Wacks Associates)  </vt:lpstr>
      <vt:lpstr>White Paper Sub-Committee Update  Ken Wacks (Ken Wacks Associates)    </vt:lpstr>
      <vt:lpstr>White Paper Sub-Committee Update  Ken Wacks (Ken Wacks Associates)    </vt:lpstr>
      <vt:lpstr>6.6  “Academic Training for the Connected Home and Intelligent Buildings Industries” Ken Wacks (Ken Wacks Associates)  </vt:lpstr>
      <vt:lpstr>New Business Ron Zimmer (CABA)</vt:lpstr>
      <vt:lpstr>Announcements  Ron Zimmer (CABA)  Debra Becker (Honeywell)  </vt:lpstr>
      <vt:lpstr>Adjournment Debra Becker (Honeywell)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Walker</dc:creator>
  <cp:lastModifiedBy>Greg Walker</cp:lastModifiedBy>
  <cp:revision>77</cp:revision>
  <cp:lastPrinted>2017-02-14T15:35:25Z</cp:lastPrinted>
  <dcterms:created xsi:type="dcterms:W3CDTF">2016-02-15T14:46:03Z</dcterms:created>
  <dcterms:modified xsi:type="dcterms:W3CDTF">2017-02-14T21:06:57Z</dcterms:modified>
</cp:coreProperties>
</file>